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79" r:id="rId3"/>
    <p:sldId id="270" r:id="rId4"/>
    <p:sldId id="282" r:id="rId5"/>
    <p:sldId id="275" r:id="rId6"/>
    <p:sldId id="272" r:id="rId7"/>
    <p:sldId id="280" r:id="rId8"/>
    <p:sldId id="257" r:id="rId9"/>
  </p:sldIdLst>
  <p:sldSz cx="9144000" cy="5143500" type="screen16x9"/>
  <p:notesSz cx="6858000" cy="9144000"/>
  <p:embeddedFontLst>
    <p:embeddedFont>
      <p:font typeface="Inter" panose="020B0604020202020204" charset="0"/>
      <p:regular r:id="rId11"/>
      <p:bold r:id="rId12"/>
    </p:embeddedFont>
    <p:embeddedFont>
      <p:font typeface="Inter SemiBold" panose="020B060402020202020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D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E4A8B8-0127-498B-895E-C38821126BEE}" v="68" dt="2024-06-14T09:18:07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 autoAdjust="0"/>
    <p:restoredTop sz="86381" autoAdjust="0"/>
  </p:normalViewPr>
  <p:slideViewPr>
    <p:cSldViewPr snapToGrid="0">
      <p:cViewPr varScale="1">
        <p:scale>
          <a:sx n="151" d="100"/>
          <a:sy n="151" d="100"/>
        </p:scale>
        <p:origin x="86" y="96"/>
      </p:cViewPr>
      <p:guideLst/>
    </p:cSldViewPr>
  </p:slideViewPr>
  <p:outlineViewPr>
    <p:cViewPr>
      <p:scale>
        <a:sx n="33" d="100"/>
        <a:sy n="33" d="100"/>
      </p:scale>
      <p:origin x="0" y="-3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e Baucour" userId="5102170ae7533958" providerId="LiveId" clId="{8AE4A8B8-0127-498B-895E-C38821126BEE}"/>
    <pc:docChg chg="custSel addSld delSld modSld sldOrd">
      <pc:chgData name="Philippe Baucour" userId="5102170ae7533958" providerId="LiveId" clId="{8AE4A8B8-0127-498B-895E-C38821126BEE}" dt="2024-06-14T09:21:50.950" v="262" actId="729"/>
      <pc:docMkLst>
        <pc:docMk/>
      </pc:docMkLst>
      <pc:sldChg chg="addSp delSp modSp mod">
        <pc:chgData name="Philippe Baucour" userId="5102170ae7533958" providerId="LiveId" clId="{8AE4A8B8-0127-498B-895E-C38821126BEE}" dt="2024-06-14T08:31:00.512" v="46" actId="21"/>
        <pc:sldMkLst>
          <pc:docMk/>
          <pc:sldMk cId="0" sldId="256"/>
        </pc:sldMkLst>
        <pc:spChg chg="add del mod">
          <ac:chgData name="Philippe Baucour" userId="5102170ae7533958" providerId="LiveId" clId="{8AE4A8B8-0127-498B-895E-C38821126BEE}" dt="2024-06-14T08:31:00.512" v="46" actId="21"/>
          <ac:spMkLst>
            <pc:docMk/>
            <pc:sldMk cId="0" sldId="256"/>
            <ac:spMk id="2" creationId="{D6B713F1-745B-4349-865E-DD7F4195F93B}"/>
          </ac:spMkLst>
        </pc:spChg>
      </pc:sldChg>
      <pc:sldChg chg="addSp delSp modSp mod ord modShow">
        <pc:chgData name="Philippe Baucour" userId="5102170ae7533958" providerId="LiveId" clId="{8AE4A8B8-0127-498B-895E-C38821126BEE}" dt="2024-06-14T09:21:50.950" v="262" actId="729"/>
        <pc:sldMkLst>
          <pc:docMk/>
          <pc:sldMk cId="0" sldId="257"/>
        </pc:sldMkLst>
        <pc:spChg chg="add del mod">
          <ac:chgData name="Philippe Baucour" userId="5102170ae7533958" providerId="LiveId" clId="{8AE4A8B8-0127-498B-895E-C38821126BEE}" dt="2024-06-14T08:31:57.858" v="50" actId="478"/>
          <ac:spMkLst>
            <pc:docMk/>
            <pc:sldMk cId="0" sldId="257"/>
            <ac:spMk id="2" creationId="{D6B713F1-745B-4349-865E-DD7F4195F93B}"/>
          </ac:spMkLst>
        </pc:spChg>
        <pc:spChg chg="mod">
          <ac:chgData name="Philippe Baucour" userId="5102170ae7533958" providerId="LiveId" clId="{8AE4A8B8-0127-498B-895E-C38821126BEE}" dt="2024-06-14T08:31:55.212" v="49" actId="207"/>
          <ac:spMkLst>
            <pc:docMk/>
            <pc:sldMk cId="0" sldId="257"/>
            <ac:spMk id="61" creationId="{00000000-0000-0000-0000-000000000000}"/>
          </ac:spMkLst>
        </pc:spChg>
        <pc:spChg chg="mod">
          <ac:chgData name="Philippe Baucour" userId="5102170ae7533958" providerId="LiveId" clId="{8AE4A8B8-0127-498B-895E-C38821126BEE}" dt="2024-06-14T08:27:26.024" v="41" actId="6549"/>
          <ac:spMkLst>
            <pc:docMk/>
            <pc:sldMk cId="0" sldId="257"/>
            <ac:spMk id="62" creationId="{00000000-0000-0000-0000-000000000000}"/>
          </ac:spMkLst>
        </pc:spChg>
      </pc:sldChg>
      <pc:sldChg chg="del">
        <pc:chgData name="Philippe Baucour" userId="5102170ae7533958" providerId="LiveId" clId="{8AE4A8B8-0127-498B-895E-C38821126BEE}" dt="2024-06-14T08:27:29.924" v="42" actId="47"/>
        <pc:sldMkLst>
          <pc:docMk/>
          <pc:sldMk cId="0" sldId="264"/>
        </pc:sldMkLst>
      </pc:sldChg>
      <pc:sldChg chg="del">
        <pc:chgData name="Philippe Baucour" userId="5102170ae7533958" providerId="LiveId" clId="{8AE4A8B8-0127-498B-895E-C38821126BEE}" dt="2024-06-14T08:28:28.041" v="43" actId="47"/>
        <pc:sldMkLst>
          <pc:docMk/>
          <pc:sldMk cId="0" sldId="273"/>
        </pc:sldMkLst>
      </pc:sldChg>
      <pc:sldChg chg="del">
        <pc:chgData name="Philippe Baucour" userId="5102170ae7533958" providerId="LiveId" clId="{8AE4A8B8-0127-498B-895E-C38821126BEE}" dt="2024-06-14T08:24:13.959" v="18" actId="47"/>
        <pc:sldMkLst>
          <pc:docMk/>
          <pc:sldMk cId="0" sldId="274"/>
        </pc:sldMkLst>
      </pc:sldChg>
      <pc:sldChg chg="addSp delSp modSp mod delAnim modAnim">
        <pc:chgData name="Philippe Baucour" userId="5102170ae7533958" providerId="LiveId" clId="{8AE4A8B8-0127-498B-895E-C38821126BEE}" dt="2024-06-14T08:40:11.718" v="240"/>
        <pc:sldMkLst>
          <pc:docMk/>
          <pc:sldMk cId="0" sldId="275"/>
        </pc:sldMkLst>
        <pc:spChg chg="add">
          <ac:chgData name="Philippe Baucour" userId="5102170ae7533958" providerId="LiveId" clId="{8AE4A8B8-0127-498B-895E-C38821126BEE}" dt="2024-06-14T08:12:57.163" v="0"/>
          <ac:spMkLst>
            <pc:docMk/>
            <pc:sldMk cId="0" sldId="275"/>
            <ac:spMk id="2" creationId="{14F40375-9ACF-86CE-D6D3-955512B3633A}"/>
          </ac:spMkLst>
        </pc:spChg>
        <pc:spChg chg="add">
          <ac:chgData name="Philippe Baucour" userId="5102170ae7533958" providerId="LiveId" clId="{8AE4A8B8-0127-498B-895E-C38821126BEE}" dt="2024-06-14T08:33:31.628" v="52"/>
          <ac:spMkLst>
            <pc:docMk/>
            <pc:sldMk cId="0" sldId="275"/>
            <ac:spMk id="4" creationId="{33EA03B5-77A8-A6C4-709E-E9BA8E2F92D6}"/>
          </ac:spMkLst>
        </pc:spChg>
        <pc:spChg chg="add">
          <ac:chgData name="Philippe Baucour" userId="5102170ae7533958" providerId="LiveId" clId="{8AE4A8B8-0127-498B-895E-C38821126BEE}" dt="2024-06-14T08:34:17.841" v="56"/>
          <ac:spMkLst>
            <pc:docMk/>
            <pc:sldMk cId="0" sldId="275"/>
            <ac:spMk id="6" creationId="{F5D5BEDF-D538-DFC9-771C-08447B48E4B5}"/>
          </ac:spMkLst>
        </pc:spChg>
        <pc:picChg chg="add mod modCrop">
          <ac:chgData name="Philippe Baucour" userId="5102170ae7533958" providerId="LiveId" clId="{8AE4A8B8-0127-498B-895E-C38821126BEE}" dt="2024-06-14T08:16:46.971" v="8" actId="1076"/>
          <ac:picMkLst>
            <pc:docMk/>
            <pc:sldMk cId="0" sldId="275"/>
            <ac:picMk id="3" creationId="{28C956E0-567E-88FB-5695-B7006D802985}"/>
          </ac:picMkLst>
        </pc:picChg>
        <pc:picChg chg="add del mod">
          <ac:chgData name="Philippe Baucour" userId="5102170ae7533958" providerId="LiveId" clId="{8AE4A8B8-0127-498B-895E-C38821126BEE}" dt="2024-06-14T08:34:28.393" v="59" actId="478"/>
          <ac:picMkLst>
            <pc:docMk/>
            <pc:sldMk cId="0" sldId="275"/>
            <ac:picMk id="5" creationId="{F10892EA-415D-AE44-0FE1-639BB29CDB25}"/>
          </ac:picMkLst>
        </pc:picChg>
        <pc:picChg chg="add mod modCrop">
          <ac:chgData name="Philippe Baucour" userId="5102170ae7533958" providerId="LiveId" clId="{8AE4A8B8-0127-498B-895E-C38821126BEE}" dt="2024-06-14T08:35:29.074" v="148" actId="1038"/>
          <ac:picMkLst>
            <pc:docMk/>
            <pc:sldMk cId="0" sldId="275"/>
            <ac:picMk id="8" creationId="{45EB12F4-2986-A541-C0EB-0B7DA1DB4144}"/>
          </ac:picMkLst>
        </pc:picChg>
        <pc:picChg chg="mod">
          <ac:chgData name="Philippe Baucour" userId="5102170ae7533958" providerId="LiveId" clId="{8AE4A8B8-0127-498B-895E-C38821126BEE}" dt="2024-06-14T08:34:49.818" v="61" actId="554"/>
          <ac:picMkLst>
            <pc:docMk/>
            <pc:sldMk cId="0" sldId="275"/>
            <ac:picMk id="15" creationId="{00000000-0000-0000-0000-000000000000}"/>
          </ac:picMkLst>
        </pc:picChg>
        <pc:picChg chg="del">
          <ac:chgData name="Philippe Baucour" userId="5102170ae7533958" providerId="LiveId" clId="{8AE4A8B8-0127-498B-895E-C38821126BEE}" dt="2024-06-14T08:34:16.699" v="55" actId="478"/>
          <ac:picMkLst>
            <pc:docMk/>
            <pc:sldMk cId="0" sldId="275"/>
            <ac:picMk id="17" creationId="{00000000-0000-0000-0000-000000000000}"/>
          </ac:picMkLst>
        </pc:picChg>
        <pc:picChg chg="mod">
          <ac:chgData name="Philippe Baucour" userId="5102170ae7533958" providerId="LiveId" clId="{8AE4A8B8-0127-498B-895E-C38821126BEE}" dt="2024-06-14T08:35:37.232" v="208" actId="1036"/>
          <ac:picMkLst>
            <pc:docMk/>
            <pc:sldMk cId="0" sldId="275"/>
            <ac:picMk id="18" creationId="{00000000-0000-0000-0000-000000000000}"/>
          </ac:picMkLst>
        </pc:picChg>
        <pc:picChg chg="ord">
          <ac:chgData name="Philippe Baucour" userId="5102170ae7533958" providerId="LiveId" clId="{8AE4A8B8-0127-498B-895E-C38821126BEE}" dt="2024-06-14T08:35:48.462" v="209" actId="166"/>
          <ac:picMkLst>
            <pc:docMk/>
            <pc:sldMk cId="0" sldId="275"/>
            <ac:picMk id="19" creationId="{00000000-0000-0000-0000-000000000000}"/>
          </ac:picMkLst>
        </pc:picChg>
      </pc:sldChg>
      <pc:sldChg chg="del">
        <pc:chgData name="Philippe Baucour" userId="5102170ae7533958" providerId="LiveId" clId="{8AE4A8B8-0127-498B-895E-C38821126BEE}" dt="2024-06-14T08:24:01.126" v="17" actId="47"/>
        <pc:sldMkLst>
          <pc:docMk/>
          <pc:sldMk cId="1109861073" sldId="276"/>
        </pc:sldMkLst>
      </pc:sldChg>
      <pc:sldChg chg="delSp del modAnim">
        <pc:chgData name="Philippe Baucour" userId="5102170ae7533958" providerId="LiveId" clId="{8AE4A8B8-0127-498B-895E-C38821126BEE}" dt="2024-06-14T08:25:53.220" v="22" actId="47"/>
        <pc:sldMkLst>
          <pc:docMk/>
          <pc:sldMk cId="1010560531" sldId="277"/>
        </pc:sldMkLst>
        <pc:picChg chg="del">
          <ac:chgData name="Philippe Baucour" userId="5102170ae7533958" providerId="LiveId" clId="{8AE4A8B8-0127-498B-895E-C38821126BEE}" dt="2024-06-14T08:25:38.360" v="21" actId="478"/>
          <ac:picMkLst>
            <pc:docMk/>
            <pc:sldMk cId="1010560531" sldId="277"/>
            <ac:picMk id="2050" creationId="{86A612D4-3D4C-9318-1071-5B691A615CEE}"/>
          </ac:picMkLst>
        </pc:picChg>
      </pc:sldChg>
      <pc:sldChg chg="del">
        <pc:chgData name="Philippe Baucour" userId="5102170ae7533958" providerId="LiveId" clId="{8AE4A8B8-0127-498B-895E-C38821126BEE}" dt="2024-06-14T08:19:51.691" v="16" actId="47"/>
        <pc:sldMkLst>
          <pc:docMk/>
          <pc:sldMk cId="1598124856" sldId="278"/>
        </pc:sldMkLst>
      </pc:sldChg>
      <pc:sldChg chg="del">
        <pc:chgData name="Philippe Baucour" userId="5102170ae7533958" providerId="LiveId" clId="{8AE4A8B8-0127-498B-895E-C38821126BEE}" dt="2024-06-14T08:26:30.034" v="23" actId="47"/>
        <pc:sldMkLst>
          <pc:docMk/>
          <pc:sldMk cId="1658461258" sldId="281"/>
        </pc:sldMkLst>
      </pc:sldChg>
      <pc:sldChg chg="add mod modAnim modShow">
        <pc:chgData name="Philippe Baucour" userId="5102170ae7533958" providerId="LiveId" clId="{8AE4A8B8-0127-498B-895E-C38821126BEE}" dt="2024-06-14T09:01:54.160" v="259"/>
        <pc:sldMkLst>
          <pc:docMk/>
          <pc:sldMk cId="3022431635" sldId="282"/>
        </pc:sldMkLst>
      </pc:sldChg>
      <pc:sldChg chg="add del">
        <pc:chgData name="Philippe Baucour" userId="5102170ae7533958" providerId="LiveId" clId="{8AE4A8B8-0127-498B-895E-C38821126BEE}" dt="2024-06-14T09:18:20.572" v="261" actId="47"/>
        <pc:sldMkLst>
          <pc:docMk/>
          <pc:sldMk cId="3711533625" sldId="283"/>
        </pc:sldMkLst>
      </pc:sldChg>
      <pc:sldMasterChg chg="delSldLayout">
        <pc:chgData name="Philippe Baucour" userId="5102170ae7533958" providerId="LiveId" clId="{8AE4A8B8-0127-498B-895E-C38821126BEE}" dt="2024-06-14T08:24:13.959" v="18" actId="47"/>
        <pc:sldMasterMkLst>
          <pc:docMk/>
          <pc:sldMasterMk cId="0" sldId="2147483659"/>
        </pc:sldMasterMkLst>
        <pc:sldLayoutChg chg="del">
          <pc:chgData name="Philippe Baucour" userId="5102170ae7533958" providerId="LiveId" clId="{8AE4A8B8-0127-498B-895E-C38821126BEE}" dt="2024-06-14T08:24:13.959" v="18" actId="47"/>
          <pc:sldLayoutMkLst>
            <pc:docMk/>
            <pc:sldMasterMk cId="0" sldId="2147483659"/>
            <pc:sldLayoutMk cId="2497725515" sldId="2147483660"/>
          </pc:sldLayoutMkLst>
        </pc:sldLayoutChg>
      </pc:sldMasterChg>
    </pc:docChg>
  </pc:docChgLst>
  <pc:docChgLst>
    <pc:chgData name="Philippe Baucour" userId="5102170ae7533958" providerId="LiveId" clId="{1FEC3318-C56D-47C6-9436-F4727B58BCBA}"/>
    <pc:docChg chg="undo custSel addSld delSld modSld sldOrd">
      <pc:chgData name="Philippe Baucour" userId="5102170ae7533958" providerId="LiveId" clId="{1FEC3318-C56D-47C6-9436-F4727B58BCBA}" dt="2024-06-13T08:35:02.945" v="2154"/>
      <pc:docMkLst>
        <pc:docMk/>
      </pc:docMkLst>
      <pc:sldChg chg="addSp delSp modSp mod modNotesTx">
        <pc:chgData name="Philippe Baucour" userId="5102170ae7533958" providerId="LiveId" clId="{1FEC3318-C56D-47C6-9436-F4727B58BCBA}" dt="2024-06-13T08:19:01.009" v="1940" actId="1035"/>
        <pc:sldMkLst>
          <pc:docMk/>
          <pc:sldMk cId="0" sldId="256"/>
        </pc:sldMkLst>
        <pc:spChg chg="add del mod">
          <ac:chgData name="Philippe Baucour" userId="5102170ae7533958" providerId="LiveId" clId="{1FEC3318-C56D-47C6-9436-F4727B58BCBA}" dt="2024-06-12T20:41:43.877" v="804" actId="478"/>
          <ac:spMkLst>
            <pc:docMk/>
            <pc:sldMk cId="0" sldId="256"/>
            <ac:spMk id="2" creationId="{3C742E4E-3515-4D36-036B-629D5D4E80FB}"/>
          </ac:spMkLst>
        </pc:spChg>
        <pc:spChg chg="add">
          <ac:chgData name="Philippe Baucour" userId="5102170ae7533958" providerId="LiveId" clId="{1FEC3318-C56D-47C6-9436-F4727B58BCBA}" dt="2024-06-12T20:41:22.582" v="802"/>
          <ac:spMkLst>
            <pc:docMk/>
            <pc:sldMk cId="0" sldId="256"/>
            <ac:spMk id="3" creationId="{300406BC-3847-F69B-A847-C79AFEB73584}"/>
          </ac:spMkLst>
        </pc:spChg>
        <pc:spChg chg="add del">
          <ac:chgData name="Philippe Baucour" userId="5102170ae7533958" providerId="LiveId" clId="{1FEC3318-C56D-47C6-9436-F4727B58BCBA}" dt="2024-06-12T20:41:43.877" v="804" actId="478"/>
          <ac:spMkLst>
            <pc:docMk/>
            <pc:sldMk cId="0" sldId="256"/>
            <ac:spMk id="4" creationId="{9FAF843B-8541-FD3D-A57C-5EEFBC905AA8}"/>
          </ac:spMkLst>
        </pc:spChg>
        <pc:spChg chg="add del mod">
          <ac:chgData name="Philippe Baucour" userId="5102170ae7533958" providerId="LiveId" clId="{1FEC3318-C56D-47C6-9436-F4727B58BCBA}" dt="2024-06-12T20:42:22.837" v="816" actId="478"/>
          <ac:spMkLst>
            <pc:docMk/>
            <pc:sldMk cId="0" sldId="256"/>
            <ac:spMk id="5" creationId="{8D5656DF-7B34-413D-3E73-280B68B09F55}"/>
          </ac:spMkLst>
        </pc:spChg>
        <pc:spChg chg="add mod">
          <ac:chgData name="Philippe Baucour" userId="5102170ae7533958" providerId="LiveId" clId="{1FEC3318-C56D-47C6-9436-F4727B58BCBA}" dt="2024-06-12T20:42:49.225" v="821" actId="255"/>
          <ac:spMkLst>
            <pc:docMk/>
            <pc:sldMk cId="0" sldId="256"/>
            <ac:spMk id="7" creationId="{7645EA4E-A77A-5EF1-EED3-1372E35A2C28}"/>
          </ac:spMkLst>
        </pc:spChg>
        <pc:spChg chg="mod">
          <ac:chgData name="Philippe Baucour" userId="5102170ae7533958" providerId="LiveId" clId="{1FEC3318-C56D-47C6-9436-F4727B58BCBA}" dt="2024-06-13T08:19:01.009" v="1940" actId="1035"/>
          <ac:spMkLst>
            <pc:docMk/>
            <pc:sldMk cId="0" sldId="256"/>
            <ac:spMk id="54" creationId="{00000000-0000-0000-0000-000000000000}"/>
          </ac:spMkLst>
        </pc:spChg>
        <pc:spChg chg="mod">
          <ac:chgData name="Philippe Baucour" userId="5102170ae7533958" providerId="LiveId" clId="{1FEC3318-C56D-47C6-9436-F4727B58BCBA}" dt="2024-06-12T20:40:13.664" v="800" actId="6549"/>
          <ac:spMkLst>
            <pc:docMk/>
            <pc:sldMk cId="0" sldId="256"/>
            <ac:spMk id="56" creationId="{00000000-0000-0000-0000-000000000000}"/>
          </ac:spMkLst>
        </pc:spChg>
        <pc:picChg chg="mod">
          <ac:chgData name="Philippe Baucour" userId="5102170ae7533958" providerId="LiveId" clId="{1FEC3318-C56D-47C6-9436-F4727B58BCBA}" dt="2024-06-13T08:18:33.805" v="1909" actId="1076"/>
          <ac:picMkLst>
            <pc:docMk/>
            <pc:sldMk cId="0" sldId="256"/>
            <ac:picMk id="55" creationId="{00000000-0000-0000-0000-000000000000}"/>
          </ac:picMkLst>
        </pc:picChg>
      </pc:sldChg>
      <pc:sldChg chg="addSp modSp mod">
        <pc:chgData name="Philippe Baucour" userId="5102170ae7533958" providerId="LiveId" clId="{1FEC3318-C56D-47C6-9436-F4727B58BCBA}" dt="2024-06-13T08:03:03.169" v="1737" actId="1076"/>
        <pc:sldMkLst>
          <pc:docMk/>
          <pc:sldMk cId="0" sldId="257"/>
        </pc:sldMkLst>
        <pc:spChg chg="add mod">
          <ac:chgData name="Philippe Baucour" userId="5102170ae7533958" providerId="LiveId" clId="{1FEC3318-C56D-47C6-9436-F4727B58BCBA}" dt="2024-06-13T08:03:00.031" v="1736" actId="1076"/>
          <ac:spMkLst>
            <pc:docMk/>
            <pc:sldMk cId="0" sldId="257"/>
            <ac:spMk id="2" creationId="{A24C34F2-5B02-90E8-DACA-AAF749E8310C}"/>
          </ac:spMkLst>
        </pc:spChg>
        <pc:picChg chg="add mod">
          <ac:chgData name="Philippe Baucour" userId="5102170ae7533958" providerId="LiveId" clId="{1FEC3318-C56D-47C6-9436-F4727B58BCBA}" dt="2024-06-13T08:03:03.169" v="1737" actId="1076"/>
          <ac:picMkLst>
            <pc:docMk/>
            <pc:sldMk cId="0" sldId="257"/>
            <ac:picMk id="1026" creationId="{3E9173BE-9D7A-AED1-A9D7-43F293EFA461}"/>
          </ac:picMkLst>
        </pc:picChg>
      </pc:sldChg>
      <pc:sldChg chg="del">
        <pc:chgData name="Philippe Baucour" userId="5102170ae7533958" providerId="LiveId" clId="{1FEC3318-C56D-47C6-9436-F4727B58BCBA}" dt="2024-06-12T19:08:41.656" v="5" actId="47"/>
        <pc:sldMkLst>
          <pc:docMk/>
          <pc:sldMk cId="0" sldId="258"/>
        </pc:sldMkLst>
      </pc:sldChg>
      <pc:sldChg chg="del">
        <pc:chgData name="Philippe Baucour" userId="5102170ae7533958" providerId="LiveId" clId="{1FEC3318-C56D-47C6-9436-F4727B58BCBA}" dt="2024-06-12T20:06:32.138" v="52" actId="47"/>
        <pc:sldMkLst>
          <pc:docMk/>
          <pc:sldMk cId="0" sldId="259"/>
        </pc:sldMkLst>
      </pc:sldChg>
      <pc:sldChg chg="del">
        <pc:chgData name="Philippe Baucour" userId="5102170ae7533958" providerId="LiveId" clId="{1FEC3318-C56D-47C6-9436-F4727B58BCBA}" dt="2024-06-12T19:08:59.386" v="7" actId="47"/>
        <pc:sldMkLst>
          <pc:docMk/>
          <pc:sldMk cId="0" sldId="260"/>
        </pc:sldMkLst>
      </pc:sldChg>
      <pc:sldChg chg="del">
        <pc:chgData name="Philippe Baucour" userId="5102170ae7533958" providerId="LiveId" clId="{1FEC3318-C56D-47C6-9436-F4727B58BCBA}" dt="2024-06-12T20:06:34.861" v="53" actId="47"/>
        <pc:sldMkLst>
          <pc:docMk/>
          <pc:sldMk cId="0" sldId="261"/>
        </pc:sldMkLst>
      </pc:sldChg>
      <pc:sldChg chg="del">
        <pc:chgData name="Philippe Baucour" userId="5102170ae7533958" providerId="LiveId" clId="{1FEC3318-C56D-47C6-9436-F4727B58BCBA}" dt="2024-06-12T19:08:53.856" v="6" actId="47"/>
        <pc:sldMkLst>
          <pc:docMk/>
          <pc:sldMk cId="0" sldId="262"/>
        </pc:sldMkLst>
      </pc:sldChg>
      <pc:sldChg chg="del">
        <pc:chgData name="Philippe Baucour" userId="5102170ae7533958" providerId="LiveId" clId="{1FEC3318-C56D-47C6-9436-F4727B58BCBA}" dt="2024-06-12T20:06:37.816" v="54" actId="47"/>
        <pc:sldMkLst>
          <pc:docMk/>
          <pc:sldMk cId="0" sldId="263"/>
        </pc:sldMkLst>
      </pc:sldChg>
      <pc:sldChg chg="modSp mod">
        <pc:chgData name="Philippe Baucour" userId="5102170ae7533958" providerId="LiveId" clId="{1FEC3318-C56D-47C6-9436-F4727B58BCBA}" dt="2024-06-13T08:18:03.538" v="1906" actId="1076"/>
        <pc:sldMkLst>
          <pc:docMk/>
          <pc:sldMk cId="0" sldId="264"/>
        </pc:sldMkLst>
        <pc:picChg chg="mod">
          <ac:chgData name="Philippe Baucour" userId="5102170ae7533958" providerId="LiveId" clId="{1FEC3318-C56D-47C6-9436-F4727B58BCBA}" dt="2024-06-13T08:18:03.538" v="1906" actId="1076"/>
          <ac:picMkLst>
            <pc:docMk/>
            <pc:sldMk cId="0" sldId="264"/>
            <ac:picMk id="112" creationId="{00000000-0000-0000-0000-000000000000}"/>
          </ac:picMkLst>
        </pc:picChg>
      </pc:sldChg>
      <pc:sldChg chg="addSp delSp modSp add mod modAnim">
        <pc:chgData name="Philippe Baucour" userId="5102170ae7533958" providerId="LiveId" clId="{1FEC3318-C56D-47C6-9436-F4727B58BCBA}" dt="2024-06-12T21:36:51.773" v="1666"/>
        <pc:sldMkLst>
          <pc:docMk/>
          <pc:sldMk cId="1373769093" sldId="270"/>
        </pc:sldMkLst>
        <pc:spChg chg="mod">
          <ac:chgData name="Philippe Baucour" userId="5102170ae7533958" providerId="LiveId" clId="{1FEC3318-C56D-47C6-9436-F4727B58BCBA}" dt="2024-06-12T19:10:46.426" v="37" actId="20577"/>
          <ac:spMkLst>
            <pc:docMk/>
            <pc:sldMk cId="1373769093" sldId="270"/>
            <ac:spMk id="3" creationId="{3D5747AA-8B62-5C79-BC10-9F4115BE33B3}"/>
          </ac:spMkLst>
        </pc:spChg>
        <pc:spChg chg="mod">
          <ac:chgData name="Philippe Baucour" userId="5102170ae7533958" providerId="LiveId" clId="{1FEC3318-C56D-47C6-9436-F4727B58BCBA}" dt="2024-06-12T20:22:35.018" v="258" actId="12788"/>
          <ac:spMkLst>
            <pc:docMk/>
            <pc:sldMk cId="1373769093" sldId="270"/>
            <ac:spMk id="37" creationId="{18882719-D0A3-5B55-C871-F003AC1A6FBE}"/>
          </ac:spMkLst>
        </pc:spChg>
        <pc:picChg chg="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5" creationId="{171BDF44-7979-BAC1-BA99-65B541D80E7E}"/>
          </ac:picMkLst>
        </pc:picChg>
        <pc:picChg chg="add mod">
          <ac:chgData name="Philippe Baucour" userId="5102170ae7533958" providerId="LiveId" clId="{1FEC3318-C56D-47C6-9436-F4727B58BCBA}" dt="2024-06-12T20:16:23.115" v="186" actId="1076"/>
          <ac:picMkLst>
            <pc:docMk/>
            <pc:sldMk cId="1373769093" sldId="270"/>
            <ac:picMk id="18" creationId="{630CC809-0727-92D7-12B6-CE9EF5F63905}"/>
          </ac:picMkLst>
        </pc:picChg>
        <pc:picChg chg="add del">
          <ac:chgData name="Philippe Baucour" userId="5102170ae7533958" providerId="LiveId" clId="{1FEC3318-C56D-47C6-9436-F4727B58BCBA}" dt="2024-06-12T19:07:15.781" v="2" actId="22"/>
          <ac:picMkLst>
            <pc:docMk/>
            <pc:sldMk cId="1373769093" sldId="270"/>
            <ac:picMk id="18" creationId="{AD05D3C3-0718-DDFC-FF93-B63557C94E21}"/>
          </ac:picMkLst>
        </pc:picChg>
        <pc:picChg chg="add 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19" creationId="{BFC9BFFF-C2BA-C2B1-F3EE-E61CE1DD8537}"/>
          </ac:picMkLst>
        </pc:picChg>
        <pc:picChg chg="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1026" creationId="{0728D59F-5B9E-737F-DE8A-6695246453B8}"/>
          </ac:picMkLst>
        </pc:picChg>
        <pc:picChg chg="mod">
          <ac:chgData name="Philippe Baucour" userId="5102170ae7533958" providerId="LiveId" clId="{1FEC3318-C56D-47C6-9436-F4727B58BCBA}" dt="2024-06-12T20:22:35.018" v="258" actId="12788"/>
          <ac:picMkLst>
            <pc:docMk/>
            <pc:sldMk cId="1373769093" sldId="270"/>
            <ac:picMk id="1056" creationId="{FD93E48A-D1E5-FD02-1902-875615C41779}"/>
          </ac:picMkLst>
        </pc:picChg>
      </pc:sldChg>
      <pc:sldChg chg="addSp delSp modSp add mod modClrScheme modShow chgLayout modNotesTx">
        <pc:chgData name="Philippe Baucour" userId="5102170ae7533958" providerId="LiveId" clId="{1FEC3318-C56D-47C6-9436-F4727B58BCBA}" dt="2024-06-13T08:12:10.724" v="1857" actId="554"/>
        <pc:sldMkLst>
          <pc:docMk/>
          <pc:sldMk cId="3018041339" sldId="272"/>
        </pc:sldMkLst>
        <pc:spChg chg="del mod">
          <ac:chgData name="Philippe Baucour" userId="5102170ae7533958" providerId="LiveId" clId="{1FEC3318-C56D-47C6-9436-F4727B58BCBA}" dt="2024-06-12T20:10:31.234" v="102" actId="478"/>
          <ac:spMkLst>
            <pc:docMk/>
            <pc:sldMk cId="3018041339" sldId="272"/>
            <ac:spMk id="2" creationId="{CB395982-4922-1CE8-6BAC-E0F114ADB6B6}"/>
          </ac:spMkLst>
        </pc:spChg>
        <pc:spChg chg="mod ord">
          <ac:chgData name="Philippe Baucour" userId="5102170ae7533958" providerId="LiveId" clId="{1FEC3318-C56D-47C6-9436-F4727B58BCBA}" dt="2024-06-12T20:08:27.931" v="65" actId="700"/>
          <ac:spMkLst>
            <pc:docMk/>
            <pc:sldMk cId="3018041339" sldId="272"/>
            <ac:spMk id="3" creationId="{3D5747AA-8B62-5C79-BC10-9F4115BE33B3}"/>
          </ac:spMkLst>
        </pc:spChg>
        <pc:spChg chg="mod">
          <ac:chgData name="Philippe Baucour" userId="5102170ae7533958" providerId="LiveId" clId="{1FEC3318-C56D-47C6-9436-F4727B58BCBA}" dt="2024-06-13T08:12:10.724" v="1857" actId="554"/>
          <ac:spMkLst>
            <pc:docMk/>
            <pc:sldMk cId="3018041339" sldId="272"/>
            <ac:spMk id="6" creationId="{0C4150F9-B2F0-7F38-1A6D-6F4ACBFCAE30}"/>
          </ac:spMkLst>
        </pc:spChg>
        <pc:spChg chg="add del mod ord">
          <ac:chgData name="Philippe Baucour" userId="5102170ae7533958" providerId="LiveId" clId="{1FEC3318-C56D-47C6-9436-F4727B58BCBA}" dt="2024-06-12T20:07:53.671" v="60" actId="700"/>
          <ac:spMkLst>
            <pc:docMk/>
            <pc:sldMk cId="3018041339" sldId="272"/>
            <ac:spMk id="11" creationId="{650D9E91-899D-8520-0F16-B0DDF8429FCD}"/>
          </ac:spMkLst>
        </pc:spChg>
        <pc:spChg chg="add mod ord">
          <ac:chgData name="Philippe Baucour" userId="5102170ae7533958" providerId="LiveId" clId="{1FEC3318-C56D-47C6-9436-F4727B58BCBA}" dt="2024-06-12T20:54:37.103" v="1266" actId="20577"/>
          <ac:spMkLst>
            <pc:docMk/>
            <pc:sldMk cId="3018041339" sldId="272"/>
            <ac:spMk id="22" creationId="{093A231E-A2B3-6C49-C25E-2FFA17FD45B0}"/>
          </ac:spMkLst>
        </pc:spChg>
        <pc:spChg chg="mod">
          <ac:chgData name="Philippe Baucour" userId="5102170ae7533958" providerId="LiveId" clId="{1FEC3318-C56D-47C6-9436-F4727B58BCBA}" dt="2024-06-13T08:12:10.724" v="1857" actId="554"/>
          <ac:spMkLst>
            <pc:docMk/>
            <pc:sldMk cId="3018041339" sldId="272"/>
            <ac:spMk id="23" creationId="{B28CDCAF-4B50-6A5D-8574-A37A03EDAC83}"/>
          </ac:spMkLst>
        </pc:spChg>
        <pc:spChg chg="del">
          <ac:chgData name="Philippe Baucour" userId="5102170ae7533958" providerId="LiveId" clId="{1FEC3318-C56D-47C6-9436-F4727B58BCBA}" dt="2024-06-12T20:14:00.938" v="180" actId="478"/>
          <ac:spMkLst>
            <pc:docMk/>
            <pc:sldMk cId="3018041339" sldId="272"/>
            <ac:spMk id="89" creationId="{64FD9315-D747-021C-68EB-7656ADD09CD2}"/>
          </ac:spMkLst>
        </pc:spChg>
        <pc:cxnChg chg="del">
          <ac:chgData name="Philippe Baucour" userId="5102170ae7533958" providerId="LiveId" clId="{1FEC3318-C56D-47C6-9436-F4727B58BCBA}" dt="2024-06-12T20:53:54.937" v="1254" actId="478"/>
          <ac:cxnSpMkLst>
            <pc:docMk/>
            <pc:sldMk cId="3018041339" sldId="272"/>
            <ac:cxnSpMk id="92" creationId="{BE88E25B-AD56-6ED7-3376-3FF52D5DD7B2}"/>
          </ac:cxnSpMkLst>
        </pc:cxnChg>
      </pc:sldChg>
      <pc:sldChg chg="addSp delSp modSp add mod modShow chgLayout">
        <pc:chgData name="Philippe Baucour" userId="5102170ae7533958" providerId="LiveId" clId="{1FEC3318-C56D-47C6-9436-F4727B58BCBA}" dt="2024-06-12T20:56:51.717" v="1268" actId="729"/>
        <pc:sldMkLst>
          <pc:docMk/>
          <pc:sldMk cId="0" sldId="273"/>
        </pc:sldMkLst>
        <pc:spChg chg="add del mod ord">
          <ac:chgData name="Philippe Baucour" userId="5102170ae7533958" providerId="LiveId" clId="{1FEC3318-C56D-47C6-9436-F4727B58BCBA}" dt="2024-06-12T19:12:03.797" v="49" actId="478"/>
          <ac:spMkLst>
            <pc:docMk/>
            <pc:sldMk cId="0" sldId="273"/>
            <ac:spMk id="2" creationId="{C993E476-6919-3128-C998-116995705133}"/>
          </ac:spMkLst>
        </pc:spChg>
        <pc:spChg chg="mod ord">
          <ac:chgData name="Philippe Baucour" userId="5102170ae7533958" providerId="LiveId" clId="{1FEC3318-C56D-47C6-9436-F4727B58BCBA}" dt="2024-06-12T19:11:29.085" v="48" actId="20577"/>
          <ac:spMkLst>
            <pc:docMk/>
            <pc:sldMk cId="0" sldId="273"/>
            <ac:spMk id="68" creationId="{00000000-0000-0000-0000-000000000000}"/>
          </ac:spMkLst>
        </pc:spChg>
        <pc:picChg chg="del">
          <ac:chgData name="Philippe Baucour" userId="5102170ae7533958" providerId="LiveId" clId="{1FEC3318-C56D-47C6-9436-F4727B58BCBA}" dt="2024-06-12T19:10:11.421" v="13" actId="478"/>
          <ac:picMkLst>
            <pc:docMk/>
            <pc:sldMk cId="0" sldId="273"/>
            <ac:picMk id="69" creationId="{00000000-0000-0000-0000-000000000000}"/>
          </ac:picMkLst>
        </pc:picChg>
      </pc:sldChg>
      <pc:sldChg chg="modSp add mod ord">
        <pc:chgData name="Philippe Baucour" userId="5102170ae7533958" providerId="LiveId" clId="{1FEC3318-C56D-47C6-9436-F4727B58BCBA}" dt="2024-06-12T20:11:51.468" v="110" actId="14100"/>
        <pc:sldMkLst>
          <pc:docMk/>
          <pc:sldMk cId="0" sldId="274"/>
        </pc:sldMkLst>
        <pc:picChg chg="mod">
          <ac:chgData name="Philippe Baucour" userId="5102170ae7533958" providerId="LiveId" clId="{1FEC3318-C56D-47C6-9436-F4727B58BCBA}" dt="2024-06-12T20:11:51.468" v="110" actId="14100"/>
          <ac:picMkLst>
            <pc:docMk/>
            <pc:sldMk cId="0" sldId="274"/>
            <ac:picMk id="14" creationId="{00000000-0000-0000-0000-000000000000}"/>
          </ac:picMkLst>
        </pc:picChg>
      </pc:sldChg>
      <pc:sldChg chg="addSp delSp modSp add mod ord modClrScheme modAnim modShow chgLayout">
        <pc:chgData name="Philippe Baucour" userId="5102170ae7533958" providerId="LiveId" clId="{1FEC3318-C56D-47C6-9436-F4727B58BCBA}" dt="2024-06-13T08:07:28.296" v="1819" actId="20577"/>
        <pc:sldMkLst>
          <pc:docMk/>
          <pc:sldMk cId="0" sldId="275"/>
        </pc:sldMkLst>
        <pc:spChg chg="add del mod ord">
          <ac:chgData name="Philippe Baucour" userId="5102170ae7533958" providerId="LiveId" clId="{1FEC3318-C56D-47C6-9436-F4727B58BCBA}" dt="2024-06-12T20:34:54.493" v="633" actId="700"/>
          <ac:spMkLst>
            <pc:docMk/>
            <pc:sldMk cId="0" sldId="275"/>
            <ac:spMk id="2" creationId="{048E442B-AA83-5159-1B91-554D88A73815}"/>
          </ac:spMkLst>
        </pc:spChg>
        <pc:spChg chg="add mod">
          <ac:chgData name="Philippe Baucour" userId="5102170ae7533958" providerId="LiveId" clId="{1FEC3318-C56D-47C6-9436-F4727B58BCBA}" dt="2024-06-13T08:06:34.601" v="1815" actId="1076"/>
          <ac:spMkLst>
            <pc:docMk/>
            <pc:sldMk cId="0" sldId="275"/>
            <ac:spMk id="2" creationId="{8435ACB9-39A9-5918-2764-7DF71E62B6E4}"/>
          </ac:spMkLst>
        </pc:spChg>
        <pc:spChg chg="add del mod">
          <ac:chgData name="Philippe Baucour" userId="5102170ae7533958" providerId="LiveId" clId="{1FEC3318-C56D-47C6-9436-F4727B58BCBA}" dt="2024-06-12T20:36:24.765" v="643" actId="478"/>
          <ac:spMkLst>
            <pc:docMk/>
            <pc:sldMk cId="0" sldId="275"/>
            <ac:spMk id="4" creationId="{42AA9708-E6EC-89D5-5868-0B1AD510E712}"/>
          </ac:spMkLst>
        </pc:spChg>
        <pc:spChg chg="add del mod">
          <ac:chgData name="Philippe Baucour" userId="5102170ae7533958" providerId="LiveId" clId="{1FEC3318-C56D-47C6-9436-F4727B58BCBA}" dt="2024-06-12T20:36:31.751" v="645" actId="478"/>
          <ac:spMkLst>
            <pc:docMk/>
            <pc:sldMk cId="0" sldId="275"/>
            <ac:spMk id="6" creationId="{87CB245B-FE01-CF7E-AD67-CFD651C55978}"/>
          </ac:spMkLst>
        </pc:spChg>
        <pc:spChg chg="add mod ord">
          <ac:chgData name="Philippe Baucour" userId="5102170ae7533958" providerId="LiveId" clId="{1FEC3318-C56D-47C6-9436-F4727B58BCBA}" dt="2024-06-13T08:07:28.296" v="1819" actId="20577"/>
          <ac:spMkLst>
            <pc:docMk/>
            <pc:sldMk cId="0" sldId="275"/>
            <ac:spMk id="7" creationId="{DCE7BC64-C2D8-82C5-3A16-4C1840E0E0E2}"/>
          </ac:spMkLst>
        </pc:spChg>
        <pc:spChg chg="mod ord">
          <ac:chgData name="Philippe Baucour" userId="5102170ae7533958" providerId="LiveId" clId="{1FEC3318-C56D-47C6-9436-F4727B58BCBA}" dt="2024-06-12T20:47:24.444" v="935" actId="6549"/>
          <ac:spMkLst>
            <pc:docMk/>
            <pc:sldMk cId="0" sldId="275"/>
            <ac:spMk id="10" creationId="{00000000-0000-0000-0000-000000000000}"/>
          </ac:spMkLst>
        </pc:spChg>
        <pc:spChg chg="add del">
          <ac:chgData name="Philippe Baucour" userId="5102170ae7533958" providerId="LiveId" clId="{1FEC3318-C56D-47C6-9436-F4727B58BCBA}" dt="2024-06-12T20:36:16.944" v="641" actId="478"/>
          <ac:spMkLst>
            <pc:docMk/>
            <pc:sldMk cId="0" sldId="275"/>
            <ac:spMk id="12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47:08.759" v="927" actId="478"/>
          <ac:spMkLst>
            <pc:docMk/>
            <pc:sldMk cId="0" sldId="275"/>
            <ac:spMk id="13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6:21.745" v="642" actId="478"/>
          <ac:spMkLst>
            <pc:docMk/>
            <pc:sldMk cId="0" sldId="275"/>
            <ac:spMk id="14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6:27.625" v="644" actId="478"/>
          <ac:spMkLst>
            <pc:docMk/>
            <pc:sldMk cId="0" sldId="275"/>
            <ac:spMk id="16" creationId="{00000000-0000-0000-0000-000000000000}"/>
          </ac:spMkLst>
        </pc:spChg>
        <pc:picChg chg="add del">
          <ac:chgData name="Philippe Baucour" userId="5102170ae7533958" providerId="LiveId" clId="{1FEC3318-C56D-47C6-9436-F4727B58BCBA}" dt="2024-06-12T20:36:40.175" v="647" actId="478"/>
          <ac:picMkLst>
            <pc:docMk/>
            <pc:sldMk cId="0" sldId="275"/>
            <ac:picMk id="11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49:41.156" v="1136" actId="1035"/>
          <ac:picMkLst>
            <pc:docMk/>
            <pc:sldMk cId="0" sldId="275"/>
            <ac:picMk id="15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49:41.156" v="1136" actId="1035"/>
          <ac:picMkLst>
            <pc:docMk/>
            <pc:sldMk cId="0" sldId="275"/>
            <ac:picMk id="17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50:00.227" v="1183" actId="1038"/>
          <ac:picMkLst>
            <pc:docMk/>
            <pc:sldMk cId="0" sldId="275"/>
            <ac:picMk id="18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50:00.227" v="1183" actId="1038"/>
          <ac:picMkLst>
            <pc:docMk/>
            <pc:sldMk cId="0" sldId="275"/>
            <ac:picMk id="19" creationId="{00000000-0000-0000-0000-000000000000}"/>
          </ac:picMkLst>
        </pc:picChg>
      </pc:sldChg>
      <pc:sldChg chg="add">
        <pc:chgData name="Philippe Baucour" userId="5102170ae7533958" providerId="LiveId" clId="{1FEC3318-C56D-47C6-9436-F4727B58BCBA}" dt="2024-06-12T20:08:03.119" v="62"/>
        <pc:sldMkLst>
          <pc:docMk/>
          <pc:sldMk cId="1109861073" sldId="276"/>
        </pc:sldMkLst>
      </pc:sldChg>
      <pc:sldChg chg="addSp delSp modSp add mod ord modClrScheme modAnim modShow chgLayout modNotesTx">
        <pc:chgData name="Philippe Baucour" userId="5102170ae7533958" providerId="LiveId" clId="{1FEC3318-C56D-47C6-9436-F4727B58BCBA}" dt="2024-06-13T08:05:35.133" v="1749" actId="20577"/>
        <pc:sldMkLst>
          <pc:docMk/>
          <pc:sldMk cId="1010560531" sldId="277"/>
        </pc:sldMkLst>
        <pc:spChg chg="add mod ord">
          <ac:chgData name="Philippe Baucour" userId="5102170ae7533958" providerId="LiveId" clId="{1FEC3318-C56D-47C6-9436-F4727B58BCBA}" dt="2024-06-13T08:05:35.133" v="1749" actId="20577"/>
          <ac:spMkLst>
            <pc:docMk/>
            <pc:sldMk cId="1010560531" sldId="277"/>
            <ac:spMk id="2" creationId="{FFA81715-3997-CB96-3F4A-B2BBD87B07F7}"/>
          </ac:spMkLst>
        </pc:spChg>
        <pc:spChg chg="mod ord">
          <ac:chgData name="Philippe Baucour" userId="5102170ae7533958" providerId="LiveId" clId="{1FEC3318-C56D-47C6-9436-F4727B58BCBA}" dt="2024-06-12T20:27:16.516" v="285" actId="6549"/>
          <ac:spMkLst>
            <pc:docMk/>
            <pc:sldMk cId="1010560531" sldId="277"/>
            <ac:spMk id="9" creationId="{00000000-0000-0000-0000-000000000000}"/>
          </ac:spMkLst>
        </pc:spChg>
        <pc:spChg chg="del mod">
          <ac:chgData name="Philippe Baucour" userId="5102170ae7533958" providerId="LiveId" clId="{1FEC3318-C56D-47C6-9436-F4727B58BCBA}" dt="2024-06-12T20:26:30.076" v="271" actId="478"/>
          <ac:spMkLst>
            <pc:docMk/>
            <pc:sldMk cId="1010560531" sldId="277"/>
            <ac:spMk id="11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1:01.307" v="489" actId="478"/>
          <ac:spMkLst>
            <pc:docMk/>
            <pc:sldMk cId="1010560531" sldId="277"/>
            <ac:spMk id="12" creationId="{00000000-0000-0000-0000-000000000000}"/>
          </ac:spMkLst>
        </pc:spChg>
        <pc:spChg chg="del mod ord">
          <ac:chgData name="Philippe Baucour" userId="5102170ae7533958" providerId="LiveId" clId="{1FEC3318-C56D-47C6-9436-F4727B58BCBA}" dt="2024-06-12T20:30:24.585" v="458" actId="478"/>
          <ac:spMkLst>
            <pc:docMk/>
            <pc:sldMk cId="1010560531" sldId="277"/>
            <ac:spMk id="13" creationId="{00000000-0000-0000-0000-000000000000}"/>
          </ac:spMkLst>
        </pc:spChg>
        <pc:picChg chg="del">
          <ac:chgData name="Philippe Baucour" userId="5102170ae7533958" providerId="LiveId" clId="{1FEC3318-C56D-47C6-9436-F4727B58BCBA}" dt="2024-06-12T20:26:42.538" v="273" actId="478"/>
          <ac:picMkLst>
            <pc:docMk/>
            <pc:sldMk cId="1010560531" sldId="277"/>
            <ac:picMk id="10" creationId="{00000000-0000-0000-0000-000000000000}"/>
          </ac:picMkLst>
        </pc:picChg>
        <pc:picChg chg="mod">
          <ac:chgData name="Philippe Baucour" userId="5102170ae7533958" providerId="LiveId" clId="{1FEC3318-C56D-47C6-9436-F4727B58BCBA}" dt="2024-06-12T20:31:37.285" v="521" actId="1076"/>
          <ac:picMkLst>
            <pc:docMk/>
            <pc:sldMk cId="1010560531" sldId="277"/>
            <ac:picMk id="14" creationId="{00000000-0000-0000-0000-000000000000}"/>
          </ac:picMkLst>
        </pc:picChg>
        <pc:picChg chg="add mod">
          <ac:chgData name="Philippe Baucour" userId="5102170ae7533958" providerId="LiveId" clId="{1FEC3318-C56D-47C6-9436-F4727B58BCBA}" dt="2024-06-12T20:38:00.840" v="708" actId="14100"/>
          <ac:picMkLst>
            <pc:docMk/>
            <pc:sldMk cId="1010560531" sldId="277"/>
            <ac:picMk id="2050" creationId="{86A612D4-3D4C-9318-1071-5B691A615CEE}"/>
          </ac:picMkLst>
        </pc:picChg>
      </pc:sldChg>
      <pc:sldChg chg="add">
        <pc:chgData name="Philippe Baucour" userId="5102170ae7533958" providerId="LiveId" clId="{1FEC3318-C56D-47C6-9436-F4727B58BCBA}" dt="2024-06-12T20:34:58.861" v="634"/>
        <pc:sldMkLst>
          <pc:docMk/>
          <pc:sldMk cId="1598124856" sldId="278"/>
        </pc:sldMkLst>
      </pc:sldChg>
      <pc:sldChg chg="addSp delSp modSp new mod ord modAnim">
        <pc:chgData name="Philippe Baucour" userId="5102170ae7533958" providerId="LiveId" clId="{1FEC3318-C56D-47C6-9436-F4727B58BCBA}" dt="2024-06-13T08:03:13.762" v="1738" actId="1076"/>
        <pc:sldMkLst>
          <pc:docMk/>
          <pc:sldMk cId="3071570001" sldId="279"/>
        </pc:sldMkLst>
        <pc:spChg chg="mod">
          <ac:chgData name="Philippe Baucour" userId="5102170ae7533958" providerId="LiveId" clId="{1FEC3318-C56D-47C6-9436-F4727B58BCBA}" dt="2024-06-12T21:01:51.387" v="1307" actId="20577"/>
          <ac:spMkLst>
            <pc:docMk/>
            <pc:sldMk cId="3071570001" sldId="279"/>
            <ac:spMk id="2" creationId="{49AC27DA-8353-F700-2955-66E977FC8232}"/>
          </ac:spMkLst>
        </pc:spChg>
        <pc:spChg chg="add mod">
          <ac:chgData name="Philippe Baucour" userId="5102170ae7533958" providerId="LiveId" clId="{1FEC3318-C56D-47C6-9436-F4727B58BCBA}" dt="2024-06-13T08:03:13.762" v="1738" actId="1076"/>
          <ac:spMkLst>
            <pc:docMk/>
            <pc:sldMk cId="3071570001" sldId="279"/>
            <ac:spMk id="4" creationId="{43FD4B83-E968-9A72-2732-10867B172BE0}"/>
          </ac:spMkLst>
        </pc:spChg>
        <pc:spChg chg="add del mod">
          <ac:chgData name="Philippe Baucour" userId="5102170ae7533958" providerId="LiveId" clId="{1FEC3318-C56D-47C6-9436-F4727B58BCBA}" dt="2024-06-12T21:10:56.991" v="1325" actId="478"/>
          <ac:spMkLst>
            <pc:docMk/>
            <pc:sldMk cId="3071570001" sldId="279"/>
            <ac:spMk id="6" creationId="{BD2116A8-2D6D-E359-5835-B584ECA78283}"/>
          </ac:spMkLst>
        </pc:spChg>
        <pc:spChg chg="add">
          <ac:chgData name="Philippe Baucour" userId="5102170ae7533958" providerId="LiveId" clId="{1FEC3318-C56D-47C6-9436-F4727B58BCBA}" dt="2024-06-12T21:22:49.787" v="1446"/>
          <ac:spMkLst>
            <pc:docMk/>
            <pc:sldMk cId="3071570001" sldId="279"/>
            <ac:spMk id="8" creationId="{290B4339-5149-2E2B-3CA0-5EAD508A023F}"/>
          </ac:spMkLst>
        </pc:spChg>
        <pc:spChg chg="add del mod">
          <ac:chgData name="Philippe Baucour" userId="5102170ae7533958" providerId="LiveId" clId="{1FEC3318-C56D-47C6-9436-F4727B58BCBA}" dt="2024-06-12T21:23:04.428" v="1482" actId="478"/>
          <ac:spMkLst>
            <pc:docMk/>
            <pc:sldMk cId="3071570001" sldId="279"/>
            <ac:spMk id="9" creationId="{B343C0F3-6018-E884-1CF6-617067DE61C2}"/>
          </ac:spMkLst>
        </pc:spChg>
        <pc:spChg chg="add mod">
          <ac:chgData name="Philippe Baucour" userId="5102170ae7533958" providerId="LiveId" clId="{1FEC3318-C56D-47C6-9436-F4727B58BCBA}" dt="2024-06-12T21:23:43.286" v="1487"/>
          <ac:spMkLst>
            <pc:docMk/>
            <pc:sldMk cId="3071570001" sldId="279"/>
            <ac:spMk id="11" creationId="{F117D1E4-2AE6-B934-9717-C5387F0490E8}"/>
          </ac:spMkLst>
        </pc:spChg>
        <pc:grpChg chg="add mod">
          <ac:chgData name="Philippe Baucour" userId="5102170ae7533958" providerId="LiveId" clId="{1FEC3318-C56D-47C6-9436-F4727B58BCBA}" dt="2024-06-12T21:22:54.950" v="1448" actId="1076"/>
          <ac:grpSpMkLst>
            <pc:docMk/>
            <pc:sldMk cId="3071570001" sldId="279"/>
            <ac:grpSpMk id="7" creationId="{93C8B51F-96D5-A018-F9E9-4B4F24ADA064}"/>
          </ac:grpSpMkLst>
        </pc:grpChg>
        <pc:picChg chg="add mod ord">
          <ac:chgData name="Philippe Baucour" userId="5102170ae7533958" providerId="LiveId" clId="{1FEC3318-C56D-47C6-9436-F4727B58BCBA}" dt="2024-06-12T21:22:54.950" v="1448" actId="1076"/>
          <ac:picMkLst>
            <pc:docMk/>
            <pc:sldMk cId="3071570001" sldId="279"/>
            <ac:picMk id="5" creationId="{B8C6A41F-1B66-C532-339A-CBFC41626AEF}"/>
          </ac:picMkLst>
        </pc:picChg>
        <pc:picChg chg="add mod">
          <ac:chgData name="Philippe Baucour" userId="5102170ae7533958" providerId="LiveId" clId="{1FEC3318-C56D-47C6-9436-F4727B58BCBA}" dt="2024-06-12T21:24:03.119" v="1508" actId="1036"/>
          <ac:picMkLst>
            <pc:docMk/>
            <pc:sldMk cId="3071570001" sldId="279"/>
            <ac:picMk id="10" creationId="{A265CACB-E15B-A73A-223D-213E5CC1316C}"/>
          </ac:picMkLst>
        </pc:picChg>
        <pc:picChg chg="add mod">
          <ac:chgData name="Philippe Baucour" userId="5102170ae7533958" providerId="LiveId" clId="{1FEC3318-C56D-47C6-9436-F4727B58BCBA}" dt="2024-06-12T21:23:56.226" v="1491" actId="1076"/>
          <ac:picMkLst>
            <pc:docMk/>
            <pc:sldMk cId="3071570001" sldId="279"/>
            <ac:picMk id="12" creationId="{F3EB4140-413B-1909-F017-C86DCD06AD83}"/>
          </ac:picMkLst>
        </pc:picChg>
        <pc:picChg chg="add mod">
          <ac:chgData name="Philippe Baucour" userId="5102170ae7533958" providerId="LiveId" clId="{1FEC3318-C56D-47C6-9436-F4727B58BCBA}" dt="2024-06-12T21:01:34.228" v="1286" actId="408"/>
          <ac:picMkLst>
            <pc:docMk/>
            <pc:sldMk cId="3071570001" sldId="279"/>
            <ac:picMk id="4098" creationId="{E9026A2E-725A-01A9-116E-329F03719531}"/>
          </ac:picMkLst>
        </pc:picChg>
        <pc:picChg chg="add mod">
          <ac:chgData name="Philippe Baucour" userId="5102170ae7533958" providerId="LiveId" clId="{1FEC3318-C56D-47C6-9436-F4727B58BCBA}" dt="2024-06-12T21:01:34.228" v="1286" actId="408"/>
          <ac:picMkLst>
            <pc:docMk/>
            <pc:sldMk cId="3071570001" sldId="279"/>
            <ac:picMk id="4100" creationId="{58094300-20F9-1C6A-FD4D-E6F3302CFD4C}"/>
          </ac:picMkLst>
        </pc:picChg>
        <pc:picChg chg="add mod">
          <ac:chgData name="Philippe Baucour" userId="5102170ae7533958" providerId="LiveId" clId="{1FEC3318-C56D-47C6-9436-F4727B58BCBA}" dt="2024-06-12T21:01:34.228" v="1286" actId="408"/>
          <ac:picMkLst>
            <pc:docMk/>
            <pc:sldMk cId="3071570001" sldId="279"/>
            <ac:picMk id="4102" creationId="{BED7FCD0-D53B-021B-E0CF-806F4E320CB4}"/>
          </ac:picMkLst>
        </pc:picChg>
        <pc:picChg chg="add mod">
          <ac:chgData name="Philippe Baucour" userId="5102170ae7533958" providerId="LiveId" clId="{1FEC3318-C56D-47C6-9436-F4727B58BCBA}" dt="2024-06-12T21:09:22.017" v="1311" actId="1076"/>
          <ac:picMkLst>
            <pc:docMk/>
            <pc:sldMk cId="3071570001" sldId="279"/>
            <ac:picMk id="4104" creationId="{6BAD2EA9-1492-FB98-4EFF-8409E367E24C}"/>
          </ac:picMkLst>
        </pc:picChg>
        <pc:picChg chg="add mod">
          <ac:chgData name="Philippe Baucour" userId="5102170ae7533958" providerId="LiveId" clId="{1FEC3318-C56D-47C6-9436-F4727B58BCBA}" dt="2024-06-12T21:22:54.950" v="1448" actId="1076"/>
          <ac:picMkLst>
            <pc:docMk/>
            <pc:sldMk cId="3071570001" sldId="279"/>
            <ac:picMk id="4106" creationId="{66C379E0-2F7A-54CB-E92F-98FA3CCFF0A0}"/>
          </ac:picMkLst>
        </pc:picChg>
        <pc:picChg chg="add del">
          <ac:chgData name="Philippe Baucour" userId="5102170ae7533958" providerId="LiveId" clId="{1FEC3318-C56D-47C6-9436-F4727B58BCBA}" dt="2024-06-12T21:22:30.596" v="1445" actId="478"/>
          <ac:picMkLst>
            <pc:docMk/>
            <pc:sldMk cId="3071570001" sldId="279"/>
            <ac:picMk id="4108" creationId="{DAD69653-911D-AEA9-05E4-804E5AF3D2D2}"/>
          </ac:picMkLst>
        </pc:picChg>
      </pc:sldChg>
      <pc:sldChg chg="addSp delSp modSp new mod modClrScheme modAnim chgLayout">
        <pc:chgData name="Philippe Baucour" userId="5102170ae7533958" providerId="LiveId" clId="{1FEC3318-C56D-47C6-9436-F4727B58BCBA}" dt="2024-06-13T08:35:02.945" v="2154"/>
        <pc:sldMkLst>
          <pc:docMk/>
          <pc:sldMk cId="3655594350" sldId="280"/>
        </pc:sldMkLst>
        <pc:spChg chg="mod ord">
          <ac:chgData name="Philippe Baucour" userId="5102170ae7533958" providerId="LiveId" clId="{1FEC3318-C56D-47C6-9436-F4727B58BCBA}" dt="2024-06-13T08:12:57.211" v="1885" actId="20577"/>
          <ac:spMkLst>
            <pc:docMk/>
            <pc:sldMk cId="3655594350" sldId="280"/>
            <ac:spMk id="2" creationId="{1D1A994D-EDF7-59DE-DB8E-BE4BC7B999CF}"/>
          </ac:spMkLst>
        </pc:spChg>
        <pc:spChg chg="add mod ord">
          <ac:chgData name="Philippe Baucour" userId="5102170ae7533958" providerId="LiveId" clId="{1FEC3318-C56D-47C6-9436-F4727B58BCBA}" dt="2024-06-13T08:33:58.872" v="2147" actId="20577"/>
          <ac:spMkLst>
            <pc:docMk/>
            <pc:sldMk cId="3655594350" sldId="280"/>
            <ac:spMk id="3" creationId="{8074F6BF-042A-8F84-7C67-7721F4977801}"/>
          </ac:spMkLst>
        </pc:spChg>
        <pc:spChg chg="add del mod topLvl">
          <ac:chgData name="Philippe Baucour" userId="5102170ae7533958" providerId="LiveId" clId="{1FEC3318-C56D-47C6-9436-F4727B58BCBA}" dt="2024-06-13T08:16:53.738" v="1901" actId="478"/>
          <ac:spMkLst>
            <pc:docMk/>
            <pc:sldMk cId="3655594350" sldId="280"/>
            <ac:spMk id="4" creationId="{78BB183B-FFCB-CD8B-CE17-545AEB04E602}"/>
          </ac:spMkLst>
        </pc:spChg>
        <pc:spChg chg="add del mod">
          <ac:chgData name="Philippe Baucour" userId="5102170ae7533958" providerId="LiveId" clId="{1FEC3318-C56D-47C6-9436-F4727B58BCBA}" dt="2024-06-13T08:34:03.401" v="2148" actId="478"/>
          <ac:spMkLst>
            <pc:docMk/>
            <pc:sldMk cId="3655594350" sldId="280"/>
            <ac:spMk id="4" creationId="{E0576B2D-7178-5890-4C4C-E2BB96E29A18}"/>
          </ac:spMkLst>
        </pc:spChg>
        <pc:grpChg chg="add del mod">
          <ac:chgData name="Philippe Baucour" userId="5102170ae7533958" providerId="LiveId" clId="{1FEC3318-C56D-47C6-9436-F4727B58BCBA}" dt="2024-06-13T08:16:53.738" v="1901" actId="478"/>
          <ac:grpSpMkLst>
            <pc:docMk/>
            <pc:sldMk cId="3655594350" sldId="280"/>
            <ac:grpSpMk id="5" creationId="{78CE69DB-934F-2D6D-6D69-9C5FECE238F3}"/>
          </ac:grpSpMkLst>
        </pc:grpChg>
        <pc:picChg chg="add del mod topLvl">
          <ac:chgData name="Philippe Baucour" userId="5102170ae7533958" providerId="LiveId" clId="{1FEC3318-C56D-47C6-9436-F4727B58BCBA}" dt="2024-06-13T08:16:55.075" v="1902" actId="478"/>
          <ac:picMkLst>
            <pc:docMk/>
            <pc:sldMk cId="3655594350" sldId="280"/>
            <ac:picMk id="2050" creationId="{4F05FC04-82D0-F9FC-0539-2DE43D1DA93A}"/>
          </ac:picMkLst>
        </pc:picChg>
        <pc:picChg chg="add mod">
          <ac:chgData name="Philippe Baucour" userId="5102170ae7533958" providerId="LiveId" clId="{1FEC3318-C56D-47C6-9436-F4727B58BCBA}" dt="2024-06-13T08:17:39.540" v="1905" actId="1076"/>
          <ac:picMkLst>
            <pc:docMk/>
            <pc:sldMk cId="3655594350" sldId="280"/>
            <ac:picMk id="2052" creationId="{97F1C87B-372B-0136-D258-0A385B8049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KQAgW2PnA26K1B_kT7taHDvyLYgqLAoaKfjoNPBV29c/edit?usp=sharin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inkedin.com/events/demoday-54-d-couvrezdequoinos-l7200779725894492160/theater/" TargetMode="External"/><Relationship Id="rId5" Type="http://schemas.openxmlformats.org/officeDocument/2006/relationships/hyperlink" Target="https://docs.google.com/spreadsheets/d/1X3DMSP5GmzHSv1KsabI_9P6KcGh0e_pZ8MkJz2bZrvg/edit?usp=sharing" TargetMode="External"/><Relationship Id="rId4" Type="http://schemas.openxmlformats.org/officeDocument/2006/relationships/hyperlink" Target="https://docs.google.com/presentation/d/15fl2DkXq3QWOVrYPi_1tHhvFuwk54DMZ4N-HKu_innA/edit?usp=sharing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ubhamgoel27/dermne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Deck de présentation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1" i="0" dirty="0">
                <a:effectLst/>
                <a:latin typeface="inherit"/>
              </a:rPr>
              <a:t> :</a:t>
            </a:r>
            <a:r>
              <a:rPr lang="fr-FR" b="0" i="0" dirty="0">
                <a:effectLst/>
                <a:latin typeface="inherit"/>
              </a:rPr>
              <a:t> </a:t>
            </a:r>
            <a:r>
              <a:rPr lang="fr-FR" b="0" i="0" dirty="0">
                <a:effectLst/>
                <a:latin typeface="inherit"/>
                <a:hlinkClick r:id="rId3" tooltip="https://docs.google.com/presentation/d/1KQAgW2PnA26K1B_kT7taHDvyLYgqLAoaKfjoNPBV29c/edit?usp=sharing"/>
              </a:rPr>
              <a:t>https://docs.google.com/presentation/d/1KQAgW2PnA26K1B_kT7taHDvyLYgqLAoaKfjoNPBV29c/edit?usp=sharing</a:t>
            </a:r>
            <a:endParaRPr lang="fr-FR" b="0" i="0" dirty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Template pour les slides :</a:t>
            </a:r>
            <a:r>
              <a:rPr lang="fr-FR" b="0" i="0" dirty="0">
                <a:effectLst/>
                <a:latin typeface="inherit"/>
              </a:rPr>
              <a:t> </a:t>
            </a:r>
            <a:r>
              <a:rPr lang="fr-FR" b="0" i="0" dirty="0">
                <a:effectLst/>
                <a:latin typeface="inherit"/>
                <a:hlinkClick r:id="rId4" tooltip="https://docs.google.com/presentation/d/15fl2DkXq3QWOVrYPi_1tHhvFuwk54DMZ4N-HKu_innA/edit?usp=sharing"/>
              </a:rPr>
              <a:t>https://docs.google.com/presentation/d/15fl2DkXq3QWOVrYPi_1tHhvFuwk54DMZ4N-HKu_innA/edit?usp=sharing</a:t>
            </a:r>
            <a:r>
              <a:rPr lang="fr-FR" b="0" i="0" dirty="0">
                <a:effectLst/>
                <a:latin typeface="gg sans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 err="1">
                <a:effectLst/>
                <a:latin typeface="inherit"/>
              </a:rPr>
              <a:t>Gsheet</a:t>
            </a:r>
            <a:r>
              <a:rPr lang="fr-FR" b="1" i="0" dirty="0">
                <a:effectLst/>
                <a:latin typeface="inherit"/>
              </a:rPr>
              <a:t> de suivi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0" i="0" dirty="0">
                <a:effectLst/>
                <a:latin typeface="inherit"/>
              </a:rPr>
              <a:t> : </a:t>
            </a:r>
            <a:r>
              <a:rPr lang="fr-FR" b="0" i="0" dirty="0">
                <a:effectLst/>
                <a:latin typeface="inherit"/>
                <a:hlinkClick r:id="rId5" tooltip="https://docs.google.com/spreadsheets/d/1X3DMSP5GmzHSv1KsabI_9P6KcGh0e_pZ8MkJz2bZrvg/edit?usp=sharing"/>
              </a:rPr>
              <a:t>https://docs.google.com/spreadsheets/d/1X3DMSP5GmzHSv1KsabI_9P6KcGh0e_pZ8MkJz2bZrvg/edit?usp=sharing</a:t>
            </a:r>
            <a:endParaRPr lang="fr-FR" b="0" i="0" dirty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Lien de diffusion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0" i="0" dirty="0">
                <a:effectLst/>
                <a:latin typeface="inherit"/>
              </a:rPr>
              <a:t> : </a:t>
            </a:r>
            <a:r>
              <a:rPr lang="fr-FR" b="0" i="0" dirty="0">
                <a:effectLst/>
                <a:latin typeface="inherit"/>
                <a:hlinkClick r:id="rId6" tooltip="https://www.linkedin.com/events/demoday-54-d-couvrezdequoinos-l7200779725894492160/theater/"/>
              </a:rPr>
              <a:t>https://www.linkedin.com/events/demoday-54-d-couvrezdequoinos-l7200779725894492160/theater/</a:t>
            </a:r>
            <a:endParaRPr lang="fr-FR" b="0" i="0" dirty="0">
              <a:effectLst/>
              <a:latin typeface="inher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Aurélie 13 06 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Structure ok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SVP montrez-nous des images tirées du dataset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vous n'avez pas prévu de démo de la super app de @Quentin 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prévoyez un peu plus de détails sur l'évaluation du modèle et les limites : est-ce qu'on pourrait utiliser votre modèle pour dépister les maladies ? qu'est-ce qu'il manquerait 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terminez par les perspectives : si vous aviez plus de temps, qu'est-ce que vous feriez ensuite 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1325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sz="1100" b="0" u="sng" strike="noStrike" spc="-1" dirty="0">
                <a:solidFill>
                  <a:srgbClr val="0000EE"/>
                </a:solidFill>
                <a:uFillTx/>
                <a:latin typeface="Arial"/>
                <a:hlinkClick r:id="rId3"/>
              </a:rPr>
              <a:t>https://www.kaggle.com/datasets/shubhamgoel27/dermnet</a:t>
            </a:r>
            <a:br>
              <a:rPr lang="fr-FR" sz="1100" dirty="0"/>
            </a:br>
            <a:r>
              <a:rPr lang="fr-FR" sz="1100" b="0" strike="noStrike" spc="-1" dirty="0">
                <a:solidFill>
                  <a:srgbClr val="000000"/>
                </a:solidFill>
                <a:latin typeface="Arial"/>
              </a:rPr>
              <a:t>Seulement des images de peaux malades </a:t>
            </a:r>
            <a:r>
              <a:rPr lang="fr-FR" sz="11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► peaux saines</a:t>
            </a:r>
            <a:endParaRPr lang="fr-FR" sz="11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9697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824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7fec24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c7fec24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76040" y="4268249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1100" noProof="0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" y="4589378"/>
            <a:ext cx="353945" cy="37277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4500" y="2225275"/>
            <a:ext cx="72717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 noProof="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SkinCheck</a:t>
            </a:r>
            <a:endParaRPr lang="en-US" sz="4000" noProof="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45EA4E-A77A-5EF1-EED3-1372E35A2C28}"/>
              </a:ext>
            </a:extLst>
          </p:cNvPr>
          <p:cNvSpPr txBox="1"/>
          <p:nvPr/>
        </p:nvSpPr>
        <p:spPr>
          <a:xfrm>
            <a:off x="844500" y="2913162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/>
              <a:t>Trust does not preclude control</a:t>
            </a:r>
            <a:endParaRPr lang="fr-FR" sz="1500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C27DA-8353-F700-2955-66E977FC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SkinCheck</a:t>
            </a:r>
            <a:r>
              <a:rPr lang="fr-FR" dirty="0"/>
              <a:t> – 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7ACDDC-32D5-0EDF-1E45-F3E3420D6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Acné chez l'ado : comment camoufler proprement ses boutons ?">
            <a:extLst>
              <a:ext uri="{FF2B5EF4-FFF2-40B4-BE49-F238E27FC236}">
                <a16:creationId xmlns:a16="http://schemas.microsoft.com/office/drawing/2014/main" id="{E9026A2E-725A-01A9-116E-329F037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76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téger bébé des moustiques : risques, démangeaisons, allergies : Femme  Actuelle Le MAG">
            <a:extLst>
              <a:ext uri="{FF2B5EF4-FFF2-40B4-BE49-F238E27FC236}">
                <a16:creationId xmlns:a16="http://schemas.microsoft.com/office/drawing/2014/main" id="{58094300-20F9-1C6A-FD4D-E6F3302C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2595332" cy="19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illet d'humeur : Les mains de ma grand-mère | Le Reflet">
            <a:extLst>
              <a:ext uri="{FF2B5EF4-FFF2-40B4-BE49-F238E27FC236}">
                <a16:creationId xmlns:a16="http://schemas.microsoft.com/office/drawing/2014/main" id="{BED7FCD0-D53B-021B-E0CF-806F4E32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10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>
            <a:extLst>
              <a:ext uri="{FF2B5EF4-FFF2-40B4-BE49-F238E27FC236}">
                <a16:creationId xmlns:a16="http://schemas.microsoft.com/office/drawing/2014/main" id="{290B4339-5149-2E2B-3CA0-5EAD508A02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65CACB-E15B-A73A-223D-213E5CC13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80" y="1030224"/>
            <a:ext cx="2510028" cy="25100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EB4140-413B-1909-F017-C86DCD06A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2237704"/>
            <a:ext cx="4028131" cy="402813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3D00F37-12DF-CC26-1DB0-B211D991DD0B}"/>
              </a:ext>
            </a:extLst>
          </p:cNvPr>
          <p:cNvGrpSpPr/>
          <p:nvPr/>
        </p:nvGrpSpPr>
        <p:grpSpPr>
          <a:xfrm>
            <a:off x="4423771" y="78486"/>
            <a:ext cx="3230880" cy="4986528"/>
            <a:chOff x="4423771" y="78486"/>
            <a:chExt cx="3230880" cy="4986528"/>
          </a:xfrm>
        </p:grpSpPr>
        <p:pic>
          <p:nvPicPr>
            <p:cNvPr id="4106" name="Picture 10" descr="Test Samsung Galaxy Note 20 Ultra 5G : pour le meilleur et pour le pire">
              <a:extLst>
                <a:ext uri="{FF2B5EF4-FFF2-40B4-BE49-F238E27FC236}">
                  <a16:creationId xmlns:a16="http://schemas.microsoft.com/office/drawing/2014/main" id="{66C379E0-2F7A-54CB-E92F-98FA3CCFF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17" t="3052" r="20668"/>
            <a:stretch/>
          </p:blipFill>
          <p:spPr bwMode="auto">
            <a:xfrm>
              <a:off x="4423771" y="78486"/>
              <a:ext cx="3230880" cy="4986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B44157A-DBC3-ED30-AED2-07B69BBEC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270" y="415749"/>
              <a:ext cx="1847199" cy="333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15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8882719-D0A3-5B55-C871-F003AC1A6FBE}"/>
              </a:ext>
            </a:extLst>
          </p:cNvPr>
          <p:cNvSpPr/>
          <p:nvPr/>
        </p:nvSpPr>
        <p:spPr>
          <a:xfrm>
            <a:off x="3350799" y="1569428"/>
            <a:ext cx="1685411" cy="2714596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127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D5747AA-8B62-5C79-BC10-9F4115BE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SkinCheck</a:t>
            </a:r>
            <a:r>
              <a:rPr lang="en-US" noProof="0" dirty="0"/>
              <a:t> – Making of</a:t>
            </a:r>
          </a:p>
        </p:txBody>
      </p:sp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171BDF44-7979-BAC1-BA99-65B541D80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2064" y="3678300"/>
            <a:ext cx="602880" cy="602880"/>
          </a:xfrm>
          <a:prstGeom prst="rect">
            <a:avLst/>
          </a:prstGeom>
        </p:spPr>
      </p:pic>
      <p:pic>
        <p:nvPicPr>
          <p:cNvPr id="6" name="Picture 2" descr="Serveur de données - Icônes la mise en réseau gratuites">
            <a:extLst>
              <a:ext uri="{FF2B5EF4-FFF2-40B4-BE49-F238E27FC236}">
                <a16:creationId xmlns:a16="http://schemas.microsoft.com/office/drawing/2014/main" id="{B7942790-0D7C-2AFF-BB97-F11C2707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21" y="2519162"/>
            <a:ext cx="867498" cy="8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1D7ABDEC-5A23-ECDF-0311-34001DB556DB}"/>
              </a:ext>
            </a:extLst>
          </p:cNvPr>
          <p:cNvGrpSpPr/>
          <p:nvPr/>
        </p:nvGrpSpPr>
        <p:grpSpPr>
          <a:xfrm>
            <a:off x="5683522" y="2523515"/>
            <a:ext cx="996504" cy="867498"/>
            <a:chOff x="5683522" y="2523515"/>
            <a:chExt cx="996504" cy="867498"/>
          </a:xfrm>
        </p:grpSpPr>
        <p:pic>
          <p:nvPicPr>
            <p:cNvPr id="4" name="Picture 2" descr="Serveur de données - Icônes la mise en réseau gratuites">
              <a:extLst>
                <a:ext uri="{FF2B5EF4-FFF2-40B4-BE49-F238E27FC236}">
                  <a16:creationId xmlns:a16="http://schemas.microsoft.com/office/drawing/2014/main" id="{717F07D8-AB39-1663-2BCF-301A9A738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528" y="2523515"/>
              <a:ext cx="867498" cy="86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que 6" descr="Base de données avec un remplissage uni">
              <a:extLst>
                <a:ext uri="{FF2B5EF4-FFF2-40B4-BE49-F238E27FC236}">
                  <a16:creationId xmlns:a16="http://schemas.microsoft.com/office/drawing/2014/main" id="{C912B127-9006-2475-358D-D9BA774A9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3522" y="2982700"/>
              <a:ext cx="382575" cy="382575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54722831-7D4F-84F9-2575-CBF76C7F93C3}"/>
              </a:ext>
            </a:extLst>
          </p:cNvPr>
          <p:cNvSpPr txBox="1"/>
          <p:nvPr/>
        </p:nvSpPr>
        <p:spPr>
          <a:xfrm>
            <a:off x="159604" y="3149831"/>
            <a:ext cx="598561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675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800" dirty="0"/>
              <a:t>Data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E5CC60F-E55F-BB01-045D-DB2636F3D02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469219" y="2948139"/>
            <a:ext cx="846859" cy="477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E938E05-1E91-AB1C-333D-CBB158AF050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036210" y="2957264"/>
            <a:ext cx="776318" cy="517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64AB111-5E64-B0CE-170E-10ADD415D98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246277" y="3391013"/>
            <a:ext cx="6635" cy="650582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que 32" descr="Ordinateur avec un remplissage uni">
            <a:extLst>
              <a:ext uri="{FF2B5EF4-FFF2-40B4-BE49-F238E27FC236}">
                <a16:creationId xmlns:a16="http://schemas.microsoft.com/office/drawing/2014/main" id="{BCAC1AA9-5DC8-F914-5F46-7AB93D73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140" y="2612419"/>
            <a:ext cx="685800" cy="685800"/>
          </a:xfrm>
          <a:prstGeom prst="rect">
            <a:avLst/>
          </a:prstGeom>
        </p:spPr>
      </p:pic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912D15A-4AC2-F142-7374-BF328BB1026B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6680026" y="2955319"/>
            <a:ext cx="1004114" cy="194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e 1030">
            <a:extLst>
              <a:ext uri="{FF2B5EF4-FFF2-40B4-BE49-F238E27FC236}">
                <a16:creationId xmlns:a16="http://schemas.microsoft.com/office/drawing/2014/main" id="{27408B37-7571-659D-5374-18E36A087DF5}"/>
              </a:ext>
            </a:extLst>
          </p:cNvPr>
          <p:cNvGrpSpPr/>
          <p:nvPr/>
        </p:nvGrpSpPr>
        <p:grpSpPr>
          <a:xfrm>
            <a:off x="1523737" y="3421814"/>
            <a:ext cx="951106" cy="435318"/>
            <a:chOff x="1918907" y="2319014"/>
            <a:chExt cx="951106" cy="4353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915136-7F52-0861-8BFB-648DDFFB0CDE}"/>
                </a:ext>
              </a:extLst>
            </p:cNvPr>
            <p:cNvSpPr/>
            <p:nvPr/>
          </p:nvSpPr>
          <p:spPr>
            <a:xfrm>
              <a:off x="1918907" y="2533806"/>
              <a:ext cx="951105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9E35FDB-22AC-7F4D-2AE0-1F1272A4399D}"/>
                </a:ext>
              </a:extLst>
            </p:cNvPr>
            <p:cNvSpPr txBox="1"/>
            <p:nvPr/>
          </p:nvSpPr>
          <p:spPr>
            <a:xfrm>
              <a:off x="1918908" y="2319014"/>
              <a:ext cx="951105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Storing</a:t>
              </a:r>
              <a:endParaRPr lang="fr-FR" sz="8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ED725BF-90E5-1579-3A48-8DC4BFCF831D}"/>
              </a:ext>
            </a:extLst>
          </p:cNvPr>
          <p:cNvGrpSpPr/>
          <p:nvPr/>
        </p:nvGrpSpPr>
        <p:grpSpPr>
          <a:xfrm>
            <a:off x="6025630" y="3826151"/>
            <a:ext cx="1151805" cy="795059"/>
            <a:chOff x="6025630" y="3826151"/>
            <a:chExt cx="1151805" cy="795059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77BD90E-61C7-545A-7D6C-41BFE296E3FA}"/>
                </a:ext>
              </a:extLst>
            </p:cNvPr>
            <p:cNvGrpSpPr/>
            <p:nvPr/>
          </p:nvGrpSpPr>
          <p:grpSpPr>
            <a:xfrm>
              <a:off x="6025630" y="3935410"/>
              <a:ext cx="685800" cy="685800"/>
              <a:chOff x="3518477" y="2676206"/>
              <a:chExt cx="685800" cy="685800"/>
            </a:xfrm>
          </p:grpSpPr>
          <p:pic>
            <p:nvPicPr>
              <p:cNvPr id="25" name="Graphique 24" descr="Ordinateur avec un remplissage uni">
                <a:extLst>
                  <a:ext uri="{FF2B5EF4-FFF2-40B4-BE49-F238E27FC236}">
                    <a16:creationId xmlns:a16="http://schemas.microsoft.com/office/drawing/2014/main" id="{58B98C6B-4E84-6906-C69F-F03FE7557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18477" y="2676206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3C959D3F-A7DE-F337-430A-38BE1E9A4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4735" y="2860818"/>
                <a:ext cx="305329" cy="228556"/>
              </a:xfrm>
              <a:prstGeom prst="rect">
                <a:avLst/>
              </a:prstGeom>
            </p:spPr>
          </p:pic>
        </p:grp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11D03E1-FE63-49A3-4D06-E97A1449DFC3}"/>
                </a:ext>
              </a:extLst>
            </p:cNvPr>
            <p:cNvSpPr txBox="1"/>
            <p:nvPr/>
          </p:nvSpPr>
          <p:spPr>
            <a:xfrm>
              <a:off x="6375362" y="3826151"/>
              <a:ext cx="802073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/>
                <a:t>Monitoring</a:t>
              </a:r>
            </a:p>
          </p:txBody>
        </p:sp>
      </p:grpSp>
      <p:grpSp>
        <p:nvGrpSpPr>
          <p:cNvPr id="1027" name="Groupe 1026">
            <a:extLst>
              <a:ext uri="{FF2B5EF4-FFF2-40B4-BE49-F238E27FC236}">
                <a16:creationId xmlns:a16="http://schemas.microsoft.com/office/drawing/2014/main" id="{9C71DFE7-C00D-9221-C068-D6B6C4D74F1C}"/>
              </a:ext>
            </a:extLst>
          </p:cNvPr>
          <p:cNvGrpSpPr/>
          <p:nvPr/>
        </p:nvGrpSpPr>
        <p:grpSpPr>
          <a:xfrm>
            <a:off x="4253107" y="881702"/>
            <a:ext cx="1115165" cy="650767"/>
            <a:chOff x="4082059" y="570089"/>
            <a:chExt cx="1115165" cy="65076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EC46BE-0F3E-CD8B-03B9-18067334CF89}"/>
                </a:ext>
              </a:extLst>
            </p:cNvPr>
            <p:cNvSpPr/>
            <p:nvPr/>
          </p:nvSpPr>
          <p:spPr>
            <a:xfrm>
              <a:off x="4082060" y="785799"/>
              <a:ext cx="1115164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EC2 </a:t>
              </a:r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others</a:t>
              </a:r>
              <a:endParaRPr lang="fr-FR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0D268CB-4B06-33FC-48AF-159E508BF0C9}"/>
                </a:ext>
              </a:extLst>
            </p:cNvPr>
            <p:cNvSpPr txBox="1"/>
            <p:nvPr/>
          </p:nvSpPr>
          <p:spPr>
            <a:xfrm>
              <a:off x="4082059" y="1005412"/>
              <a:ext cx="1115164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8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dirty="0" err="1"/>
                <a:t>MLFlow</a:t>
              </a:r>
              <a:r>
                <a:rPr lang="fr-FR" dirty="0"/>
                <a:t> </a:t>
              </a:r>
              <a:r>
                <a:rPr lang="fr-FR" dirty="0" err="1"/>
                <a:t>projects</a:t>
              </a:r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5B6C5E1-6C57-B98B-0DA8-28B9893D188A}"/>
                </a:ext>
              </a:extLst>
            </p:cNvPr>
            <p:cNvSpPr txBox="1"/>
            <p:nvPr/>
          </p:nvSpPr>
          <p:spPr>
            <a:xfrm>
              <a:off x="4082059" y="570089"/>
              <a:ext cx="1115164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/>
                <a:t>Training</a:t>
              </a:r>
            </a:p>
          </p:txBody>
        </p:sp>
      </p:grpSp>
      <p:pic>
        <p:nvPicPr>
          <p:cNvPr id="47" name="Graphique 46" descr="Nuage avec un remplissage uni">
            <a:extLst>
              <a:ext uri="{FF2B5EF4-FFF2-40B4-BE49-F238E27FC236}">
                <a16:creationId xmlns:a16="http://schemas.microsoft.com/office/drawing/2014/main" id="{EAA36F96-0FAE-1D0A-E12A-AA22913FAB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634" y="2615657"/>
            <a:ext cx="664963" cy="664963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DE30BA35-B98E-D8A5-C9E9-90092CB10684}"/>
              </a:ext>
            </a:extLst>
          </p:cNvPr>
          <p:cNvGrpSpPr/>
          <p:nvPr/>
        </p:nvGrpSpPr>
        <p:grpSpPr>
          <a:xfrm>
            <a:off x="4744057" y="3663044"/>
            <a:ext cx="1048354" cy="1016278"/>
            <a:chOff x="4744057" y="3663044"/>
            <a:chExt cx="1048354" cy="1016278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2C2DF18E-AC16-43EF-C64A-8E7B5B3DB147}"/>
                </a:ext>
              </a:extLst>
            </p:cNvPr>
            <p:cNvGrpSpPr/>
            <p:nvPr/>
          </p:nvGrpSpPr>
          <p:grpSpPr>
            <a:xfrm rot="20850387">
              <a:off x="4744057" y="3663044"/>
              <a:ext cx="1037697" cy="1016278"/>
              <a:chOff x="700951" y="3221919"/>
              <a:chExt cx="1037697" cy="1016278"/>
            </a:xfrm>
            <a:solidFill>
              <a:srgbClr val="C00000"/>
            </a:solidFill>
          </p:grpSpPr>
          <p:pic>
            <p:nvPicPr>
              <p:cNvPr id="54" name="Graphique 53" descr="Ligne fléchée : faire pivoter à droite avec un remplissage uni">
                <a:extLst>
                  <a:ext uri="{FF2B5EF4-FFF2-40B4-BE49-F238E27FC236}">
                    <a16:creationId xmlns:a16="http://schemas.microsoft.com/office/drawing/2014/main" id="{9A92D136-E70E-C007-E650-A2D70CD4F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24248" y="322191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5" name="Graphique 54" descr="Ligne fléchée : faire pivoter à droite avec un remplissage uni">
                <a:extLst>
                  <a:ext uri="{FF2B5EF4-FFF2-40B4-BE49-F238E27FC236}">
                    <a16:creationId xmlns:a16="http://schemas.microsoft.com/office/drawing/2014/main" id="{C063199A-312E-B148-3C65-8FAC334CC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331277">
                <a:off x="700951" y="332379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2D4720D-D86B-CDF4-BA54-47094D836E44}"/>
                </a:ext>
              </a:extLst>
            </p:cNvPr>
            <p:cNvSpPr txBox="1"/>
            <p:nvPr/>
          </p:nvSpPr>
          <p:spPr>
            <a:xfrm>
              <a:off x="5263911" y="4401866"/>
              <a:ext cx="528500" cy="184666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dirty="0" err="1"/>
                <a:t>Iterate</a:t>
              </a:r>
              <a:endParaRPr lang="fr-FR" dirty="0"/>
            </a:p>
          </p:txBody>
        </p:sp>
      </p:grpSp>
      <p:pic>
        <p:nvPicPr>
          <p:cNvPr id="60" name="Image 59">
            <a:extLst>
              <a:ext uri="{FF2B5EF4-FFF2-40B4-BE49-F238E27FC236}">
                <a16:creationId xmlns:a16="http://schemas.microsoft.com/office/drawing/2014/main" id="{7CB98866-60DE-CAB4-E3DA-4474A06D043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118" t="7108" r="12015" b="4195"/>
          <a:stretch/>
        </p:blipFill>
        <p:spPr>
          <a:xfrm>
            <a:off x="8312689" y="3196437"/>
            <a:ext cx="273554" cy="285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Gpu - Icônes ordinateur gratuites">
            <a:extLst>
              <a:ext uri="{FF2B5EF4-FFF2-40B4-BE49-F238E27FC236}">
                <a16:creationId xmlns:a16="http://schemas.microsoft.com/office/drawing/2014/main" id="{0728D59F-5B9E-737F-DE8A-669524645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880" y="3004849"/>
            <a:ext cx="525248" cy="52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8" name="Groupe 1027">
            <a:extLst>
              <a:ext uri="{FF2B5EF4-FFF2-40B4-BE49-F238E27FC236}">
                <a16:creationId xmlns:a16="http://schemas.microsoft.com/office/drawing/2014/main" id="{BAF9EED9-AED1-DC68-2DCE-26FB79C6239A}"/>
              </a:ext>
            </a:extLst>
          </p:cNvPr>
          <p:cNvGrpSpPr/>
          <p:nvPr/>
        </p:nvGrpSpPr>
        <p:grpSpPr>
          <a:xfrm>
            <a:off x="7811770" y="2090576"/>
            <a:ext cx="874209" cy="630045"/>
            <a:chOff x="7847330" y="2494196"/>
            <a:chExt cx="874209" cy="630045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274B890-A8EE-A186-7126-825C2C23FECC}"/>
                </a:ext>
              </a:extLst>
            </p:cNvPr>
            <p:cNvSpPr txBox="1"/>
            <p:nvPr/>
          </p:nvSpPr>
          <p:spPr>
            <a:xfrm>
              <a:off x="7847331" y="2494196"/>
              <a:ext cx="874208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Consuming</a:t>
              </a:r>
              <a:endParaRPr lang="fr-FR" sz="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10532C8-67F5-5F96-A53D-F1BD08EFDC8B}"/>
                </a:ext>
              </a:extLst>
            </p:cNvPr>
            <p:cNvSpPr/>
            <p:nvPr/>
          </p:nvSpPr>
          <p:spPr>
            <a:xfrm>
              <a:off x="7847330" y="2698676"/>
              <a:ext cx="874208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API+Web</a:t>
              </a:r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App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39A85152-5F2B-F7A8-9D12-C4A32B754764}"/>
                </a:ext>
              </a:extLst>
            </p:cNvPr>
            <p:cNvSpPr txBox="1"/>
            <p:nvPr/>
          </p:nvSpPr>
          <p:spPr>
            <a:xfrm>
              <a:off x="7847330" y="2908797"/>
              <a:ext cx="874208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Flask</a:t>
              </a:r>
            </a:p>
          </p:txBody>
        </p:sp>
      </p:grpSp>
      <p:grpSp>
        <p:nvGrpSpPr>
          <p:cNvPr id="1030" name="Groupe 1029">
            <a:extLst>
              <a:ext uri="{FF2B5EF4-FFF2-40B4-BE49-F238E27FC236}">
                <a16:creationId xmlns:a16="http://schemas.microsoft.com/office/drawing/2014/main" id="{0283DBA2-E154-B24E-00E4-B2111440E40D}"/>
              </a:ext>
            </a:extLst>
          </p:cNvPr>
          <p:cNvGrpSpPr/>
          <p:nvPr/>
        </p:nvGrpSpPr>
        <p:grpSpPr>
          <a:xfrm>
            <a:off x="5674190" y="1904674"/>
            <a:ext cx="1096351" cy="648536"/>
            <a:chOff x="5550125" y="861609"/>
            <a:chExt cx="1096351" cy="6485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D7D3CD-81D5-4848-C5A0-5012687582FD}"/>
                </a:ext>
              </a:extLst>
            </p:cNvPr>
            <p:cNvSpPr/>
            <p:nvPr/>
          </p:nvSpPr>
          <p:spPr>
            <a:xfrm>
              <a:off x="5550125" y="1075311"/>
              <a:ext cx="1096351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Heroku</a:t>
              </a:r>
              <a:endParaRPr lang="fr-FR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671C5B9-A334-3D52-FB83-E43BEEFB2500}"/>
                </a:ext>
              </a:extLst>
            </p:cNvPr>
            <p:cNvSpPr txBox="1"/>
            <p:nvPr/>
          </p:nvSpPr>
          <p:spPr>
            <a:xfrm>
              <a:off x="5550125" y="1294701"/>
              <a:ext cx="1096351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MLFlow</a:t>
              </a:r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fr-FR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tracking</a:t>
              </a:r>
              <a:endParaRPr lang="fr-FR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0C67B44A-0F47-AFCD-9934-9CBFA7BCD508}"/>
                </a:ext>
              </a:extLst>
            </p:cNvPr>
            <p:cNvSpPr txBox="1"/>
            <p:nvPr/>
          </p:nvSpPr>
          <p:spPr>
            <a:xfrm>
              <a:off x="5550125" y="861609"/>
              <a:ext cx="1096351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Tracking</a:t>
              </a:r>
              <a:endParaRPr lang="fr-FR" sz="800" dirty="0"/>
            </a:p>
          </p:txBody>
        </p:sp>
      </p:grpSp>
      <p:cxnSp>
        <p:nvCxnSpPr>
          <p:cNvPr id="1032" name="Connecteur droit avec flèche 1031">
            <a:extLst>
              <a:ext uri="{FF2B5EF4-FFF2-40B4-BE49-F238E27FC236}">
                <a16:creationId xmlns:a16="http://schemas.microsoft.com/office/drawing/2014/main" id="{6DEDE52E-6D8A-A403-BA05-57BC07F03271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814597" y="2948139"/>
            <a:ext cx="846859" cy="4772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6" name="Image 1055">
            <a:extLst>
              <a:ext uri="{FF2B5EF4-FFF2-40B4-BE49-F238E27FC236}">
                <a16:creationId xmlns:a16="http://schemas.microsoft.com/office/drawing/2014/main" id="{FD93E48A-D1E5-FD02-1902-875615C417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8730" y="2307099"/>
            <a:ext cx="549548" cy="54954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C3BE5EB-C72D-BB87-03A1-27B48EEC3965}"/>
              </a:ext>
            </a:extLst>
          </p:cNvPr>
          <p:cNvSpPr txBox="1"/>
          <p:nvPr/>
        </p:nvSpPr>
        <p:spPr>
          <a:xfrm>
            <a:off x="7811770" y="2090576"/>
            <a:ext cx="874208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75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800" dirty="0" err="1"/>
              <a:t>Consuming</a:t>
            </a:r>
            <a:endParaRPr lang="fr-FR" sz="800" dirty="0"/>
          </a:p>
        </p:txBody>
      </p:sp>
      <p:pic>
        <p:nvPicPr>
          <p:cNvPr id="16" name="Graphique 15" descr="Nuage avec un remplissage uni">
            <a:extLst>
              <a:ext uri="{FF2B5EF4-FFF2-40B4-BE49-F238E27FC236}">
                <a16:creationId xmlns:a16="http://schemas.microsoft.com/office/drawing/2014/main" id="{62ED3F04-1018-2948-F086-DDBA0B2AB2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3708" y="2572166"/>
            <a:ext cx="664963" cy="6649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30CC809-0727-92D7-12B6-CE9EF5F639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5245" y="3957639"/>
            <a:ext cx="2073049" cy="1116615"/>
          </a:xfrm>
          <a:prstGeom prst="rect">
            <a:avLst/>
          </a:prstGeom>
        </p:spPr>
      </p:pic>
      <p:pic>
        <p:nvPicPr>
          <p:cNvPr id="19" name="Picture 2" descr="Machine-Learning Icons - Free SVG &amp; PNG Machine-Learning ...">
            <a:extLst>
              <a:ext uri="{FF2B5EF4-FFF2-40B4-BE49-F238E27FC236}">
                <a16:creationId xmlns:a16="http://schemas.microsoft.com/office/drawing/2014/main" id="{BFC9BFFF-C2BA-C2B1-F3EE-E61CE1DD8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65" y="1556018"/>
            <a:ext cx="602879" cy="6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7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7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noProof="0" dirty="0" err="1"/>
              <a:t>SkinCheck</a:t>
            </a:r>
            <a:r>
              <a:rPr lang="en-US" sz="2400" noProof="0" dirty="0"/>
              <a:t> - Dataset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FA81715-3997-CB96-3F4A-B2BBD87B0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20 000 labeled images</a:t>
            </a:r>
          </a:p>
          <a:p>
            <a:r>
              <a:rPr lang="en-US" noProof="0" dirty="0"/>
              <a:t>19 500 / 500 (sick/healthy)</a:t>
            </a:r>
          </a:p>
          <a:p>
            <a:r>
              <a:rPr lang="en-US" noProof="0" dirty="0"/>
              <a:t>24 categories (as today)</a:t>
            </a:r>
          </a:p>
          <a:p>
            <a:endParaRPr lang="en-US" noProof="0" dirty="0"/>
          </a:p>
          <a:p>
            <a:r>
              <a:rPr lang="en-US" noProof="0" dirty="0"/>
              <a:t>Watermark</a:t>
            </a:r>
          </a:p>
          <a:p>
            <a:r>
              <a:rPr lang="en-US" noProof="0" dirty="0"/>
              <a:t>Cleaning (out of scope)</a:t>
            </a:r>
          </a:p>
          <a:p>
            <a:r>
              <a:rPr lang="en-US" noProof="0" dirty="0"/>
              <a:t>TO DO : </a:t>
            </a:r>
            <a:r>
              <a:rPr lang="en-US" noProof="0" dirty="0" err="1"/>
              <a:t>tatoo</a:t>
            </a:r>
            <a:r>
              <a:rPr lang="en-US" noProof="0" dirty="0"/>
              <a:t>, </a:t>
            </a:r>
            <a:r>
              <a:rPr lang="en-US" noProof="0" dirty="0" err="1"/>
              <a:t>ethnies</a:t>
            </a:r>
            <a:br>
              <a:rPr lang="en-US" noProof="0" dirty="0"/>
            </a:br>
            <a:endParaRPr lang="en-US" noProof="0" dirty="0"/>
          </a:p>
        </p:txBody>
      </p:sp>
      <p:pic>
        <p:nvPicPr>
          <p:cNvPr id="14" name="Image 13"/>
          <p:cNvPicPr/>
          <p:nvPr/>
        </p:nvPicPr>
        <p:blipFill>
          <a:blip r:embed="rId3"/>
          <a:stretch/>
        </p:blipFill>
        <p:spPr>
          <a:xfrm>
            <a:off x="5460145" y="634928"/>
            <a:ext cx="3372155" cy="3873644"/>
          </a:xfrm>
          <a:prstGeom prst="rect">
            <a:avLst/>
          </a:prstGeom>
          <a:ln w="0">
            <a:noFill/>
          </a:ln>
        </p:spPr>
      </p:pic>
      <p:pic>
        <p:nvPicPr>
          <p:cNvPr id="2050" name="Picture 2" descr="Comment éviter la peau qui pèle après un coup de soleil et garder son  bronzage ? : Femme Actuelle Le MAG">
            <a:extLst>
              <a:ext uri="{FF2B5EF4-FFF2-40B4-BE49-F238E27FC236}">
                <a16:creationId xmlns:a16="http://schemas.microsoft.com/office/drawing/2014/main" id="{86A612D4-3D4C-9318-1071-5B691A615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66" y="647699"/>
            <a:ext cx="5401033" cy="405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3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noProof="0" dirty="0" err="1"/>
              <a:t>SkinCheck</a:t>
            </a:r>
            <a:r>
              <a:rPr lang="en-US" sz="2800" noProof="0" dirty="0"/>
              <a:t> – Custom model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CE7BC64-C2D8-82C5-3A16-4C1840E0E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Multi classes classification (4)</a:t>
            </a:r>
          </a:p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bad</a:t>
            </a:r>
            <a:r>
              <a:rPr lang="fr-FR" dirty="0"/>
              <a:t> to good</a:t>
            </a:r>
          </a:p>
          <a:p>
            <a:r>
              <a:rPr lang="fr-FR" dirty="0" err="1"/>
              <a:t>Lack</a:t>
            </a:r>
            <a:r>
              <a:rPr lang="fr-FR" dirty="0"/>
              <a:t> of time &amp; </a:t>
            </a:r>
            <a:r>
              <a:rPr lang="fr-FR" dirty="0" err="1"/>
              <a:t>resources</a:t>
            </a:r>
            <a:endParaRPr lang="fr-FR" dirty="0"/>
          </a:p>
        </p:txBody>
      </p:sp>
      <p:pic>
        <p:nvPicPr>
          <p:cNvPr id="15" name="Image 14"/>
          <p:cNvPicPr/>
          <p:nvPr/>
        </p:nvPicPr>
        <p:blipFill>
          <a:blip r:embed="rId2"/>
          <a:stretch/>
        </p:blipFill>
        <p:spPr>
          <a:xfrm rot="21587400">
            <a:off x="189360" y="3047229"/>
            <a:ext cx="4425840" cy="1373760"/>
          </a:xfrm>
          <a:prstGeom prst="rect">
            <a:avLst/>
          </a:prstGeom>
          <a:ln w="0">
            <a:noFill/>
          </a:ln>
        </p:spPr>
      </p:pic>
      <p:pic>
        <p:nvPicPr>
          <p:cNvPr id="18" name="Image 17"/>
          <p:cNvPicPr/>
          <p:nvPr/>
        </p:nvPicPr>
        <p:blipFill>
          <a:blip r:embed="rId3"/>
          <a:stretch/>
        </p:blipFill>
        <p:spPr>
          <a:xfrm>
            <a:off x="1144962" y="3041728"/>
            <a:ext cx="2317214" cy="1641167"/>
          </a:xfrm>
          <a:prstGeom prst="rect">
            <a:avLst/>
          </a:prstGeom>
          <a:ln w="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8C956E0-567E-88FB-5695-B7006D80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97" b="30628"/>
          <a:stretch/>
        </p:blipFill>
        <p:spPr>
          <a:xfrm>
            <a:off x="5668679" y="180198"/>
            <a:ext cx="3046796" cy="2680477"/>
          </a:xfrm>
          <a:prstGeom prst="rect">
            <a:avLst/>
          </a:prstGeom>
        </p:spPr>
      </p:pic>
      <p:sp>
        <p:nvSpPr>
          <p:cNvPr id="6" name="AutoShape 6" descr="Image">
            <a:extLst>
              <a:ext uri="{FF2B5EF4-FFF2-40B4-BE49-F238E27FC236}">
                <a16:creationId xmlns:a16="http://schemas.microsoft.com/office/drawing/2014/main" id="{F5D5BEDF-D538-DFC9-771C-08447B48E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5EB12F4-2986-A541-C0EB-0B7DA1DB41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3" r="13842"/>
          <a:stretch/>
        </p:blipFill>
        <p:spPr>
          <a:xfrm>
            <a:off x="5239413" y="3039123"/>
            <a:ext cx="3063767" cy="1459306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6"/>
          <a:stretch/>
        </p:blipFill>
        <p:spPr>
          <a:xfrm>
            <a:off x="5658378" y="2975253"/>
            <a:ext cx="2098781" cy="1660696"/>
          </a:xfrm>
          <a:prstGeom prst="rect">
            <a:avLst/>
          </a:prstGeom>
          <a:ln w="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5747AA-8B62-5C79-BC10-9F4115BE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SkinCheck</a:t>
            </a:r>
            <a:r>
              <a:rPr lang="en-US" noProof="0" dirty="0"/>
              <a:t> – Transfer Learning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093A231E-A2B3-6C49-C25E-2FFA17FD4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Capitalize on trained and robust models</a:t>
            </a:r>
            <a:r>
              <a:rPr lang="en-US" sz="1800" noProof="0" dirty="0"/>
              <a:t> </a:t>
            </a:r>
          </a:p>
          <a:p>
            <a:r>
              <a:rPr lang="en-US" sz="1800" noProof="0" dirty="0"/>
              <a:t>Considerable time &amp; costs savings</a:t>
            </a:r>
          </a:p>
          <a:p>
            <a:r>
              <a:rPr lang="en-US" dirty="0"/>
              <a:t>Can be unplugged as the technology evolve</a:t>
            </a:r>
            <a:endParaRPr lang="en-US" sz="1800" noProof="0" dirty="0"/>
          </a:p>
          <a:p>
            <a:r>
              <a:rPr lang="en-US" noProof="0" dirty="0"/>
              <a:t>Possibility </a:t>
            </a:r>
            <a:r>
              <a:rPr lang="en-US" dirty="0"/>
              <a:t>to scale as needed</a:t>
            </a:r>
            <a:endParaRPr lang="en-US" noProof="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4150F9-B2F0-7F38-1A6D-6F4ACBFCAE30}"/>
              </a:ext>
            </a:extLst>
          </p:cNvPr>
          <p:cNvSpPr txBox="1"/>
          <p:nvPr/>
        </p:nvSpPr>
        <p:spPr>
          <a:xfrm>
            <a:off x="262644" y="2941396"/>
            <a:ext cx="39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err="1">
                <a:solidFill>
                  <a:srgbClr val="C00000"/>
                </a:solidFill>
              </a:rPr>
              <a:t>SkinCheck</a:t>
            </a:r>
            <a:r>
              <a:rPr lang="fr-FR" sz="1800" b="1" dirty="0"/>
              <a:t> </a:t>
            </a:r>
            <a:r>
              <a:rPr lang="fr-FR" sz="1800" dirty="0"/>
              <a:t>model (3 pathologies)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1111D6-BD8E-3F9F-A87D-091CFD3A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90" y="3888547"/>
            <a:ext cx="367828" cy="270108"/>
          </a:xfrm>
          <a:prstGeom prst="rect">
            <a:avLst/>
          </a:prstGeom>
        </p:spPr>
      </p:pic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E53107B7-8E77-8650-69B3-3AA6351F1BEA}"/>
              </a:ext>
            </a:extLst>
          </p:cNvPr>
          <p:cNvCxnSpPr>
            <a:cxnSpLocks/>
          </p:cNvCxnSpPr>
          <p:nvPr/>
        </p:nvCxnSpPr>
        <p:spPr>
          <a:xfrm flipV="1">
            <a:off x="8076940" y="3549272"/>
            <a:ext cx="375089" cy="3392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28CDCAF-4B50-6A5D-8574-A37A03EDAC83}"/>
              </a:ext>
            </a:extLst>
          </p:cNvPr>
          <p:cNvSpPr txBox="1"/>
          <p:nvPr/>
        </p:nvSpPr>
        <p:spPr>
          <a:xfrm>
            <a:off x="4534918" y="2941396"/>
            <a:ext cx="429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C00000"/>
                </a:solidFill>
              </a:rPr>
              <a:t>INCEPTIONV3</a:t>
            </a:r>
            <a:r>
              <a:rPr lang="fr-FR" sz="1800" b="1" dirty="0"/>
              <a:t> </a:t>
            </a:r>
            <a:r>
              <a:rPr lang="fr-FR" sz="1800" dirty="0"/>
              <a:t>model (24+ pathologies)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DA741F39-A5D3-0EA8-EE4B-4DECF43C9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191" y="3763766"/>
            <a:ext cx="2846878" cy="544974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38EF2FF-1677-D8D4-B67E-A2A5AE389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753" y="3837168"/>
            <a:ext cx="348187" cy="393003"/>
          </a:xfrm>
          <a:prstGeom prst="rect">
            <a:avLst/>
          </a:prstGeom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4163FA14-A816-CC73-EB4A-ACB5EA526F13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7546069" y="4033670"/>
            <a:ext cx="182684" cy="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3A0EC4A8-73C4-00AC-B3F5-77218BB519D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534918" y="4017270"/>
            <a:ext cx="175710" cy="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C8603E3-EA6C-E1C1-25D7-735202693355}"/>
              </a:ext>
            </a:extLst>
          </p:cNvPr>
          <p:cNvSpPr/>
          <p:nvPr/>
        </p:nvSpPr>
        <p:spPr>
          <a:xfrm>
            <a:off x="4710628" y="3782520"/>
            <a:ext cx="2835440" cy="5262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2289A636-524A-BAFD-6009-AEE56D822EB9}"/>
              </a:ext>
            </a:extLst>
          </p:cNvPr>
          <p:cNvSpPr/>
          <p:nvPr/>
        </p:nvSpPr>
        <p:spPr>
          <a:xfrm>
            <a:off x="8458893" y="3623338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B..</a:t>
            </a: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70D40E8B-E36A-82A9-E6AB-E66D04DBB628}"/>
              </a:ext>
            </a:extLst>
          </p:cNvPr>
          <p:cNvSpPr/>
          <p:nvPr/>
        </p:nvSpPr>
        <p:spPr>
          <a:xfrm>
            <a:off x="8458893" y="3795952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C..</a:t>
            </a:r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0D484E00-0319-5BA0-6553-4CF127AF2F38}"/>
              </a:ext>
            </a:extLst>
          </p:cNvPr>
          <p:cNvSpPr/>
          <p:nvPr/>
        </p:nvSpPr>
        <p:spPr>
          <a:xfrm>
            <a:off x="8448977" y="396586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D..</a:t>
            </a:r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E04639E0-1619-16EB-3B51-D53E944BB9DC}"/>
              </a:ext>
            </a:extLst>
          </p:cNvPr>
          <p:cNvSpPr/>
          <p:nvPr/>
        </p:nvSpPr>
        <p:spPr>
          <a:xfrm>
            <a:off x="8452029" y="4140745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06EA8284-64DC-EA03-C89E-4CCB3FE39E2A}"/>
              </a:ext>
            </a:extLst>
          </p:cNvPr>
          <p:cNvSpPr/>
          <p:nvPr/>
        </p:nvSpPr>
        <p:spPr>
          <a:xfrm>
            <a:off x="8458893" y="4312947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J...</a:t>
            </a:r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DA44F798-E4E9-B41C-5D1F-BA5E1DC7B338}"/>
              </a:ext>
            </a:extLst>
          </p:cNvPr>
          <p:cNvSpPr/>
          <p:nvPr/>
        </p:nvSpPr>
        <p:spPr>
          <a:xfrm>
            <a:off x="8455461" y="448934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K..</a:t>
            </a:r>
          </a:p>
        </p:txBody>
      </p:sp>
      <p:sp>
        <p:nvSpPr>
          <p:cNvPr id="18" name="Organigramme : Alternative 17">
            <a:extLst>
              <a:ext uri="{FF2B5EF4-FFF2-40B4-BE49-F238E27FC236}">
                <a16:creationId xmlns:a16="http://schemas.microsoft.com/office/drawing/2014/main" id="{B54A06E3-0262-C5D0-3679-6DD09194FC61}"/>
              </a:ext>
            </a:extLst>
          </p:cNvPr>
          <p:cNvSpPr/>
          <p:nvPr/>
        </p:nvSpPr>
        <p:spPr>
          <a:xfrm>
            <a:off x="8455461" y="4672941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L..</a:t>
            </a:r>
          </a:p>
        </p:txBody>
      </p:sp>
      <p:sp>
        <p:nvSpPr>
          <p:cNvPr id="20" name="Organigramme : Alternative 19">
            <a:extLst>
              <a:ext uri="{FF2B5EF4-FFF2-40B4-BE49-F238E27FC236}">
                <a16:creationId xmlns:a16="http://schemas.microsoft.com/office/drawing/2014/main" id="{0A39D760-11C5-7FA2-53B6-3A50BEA34459}"/>
              </a:ext>
            </a:extLst>
          </p:cNvPr>
          <p:cNvSpPr/>
          <p:nvPr/>
        </p:nvSpPr>
        <p:spPr>
          <a:xfrm>
            <a:off x="8458893" y="4856533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M..</a:t>
            </a:r>
          </a:p>
        </p:txBody>
      </p: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2924899B-BAE4-CC68-7B12-232D3A290B1A}"/>
              </a:ext>
            </a:extLst>
          </p:cNvPr>
          <p:cNvSpPr/>
          <p:nvPr/>
        </p:nvSpPr>
        <p:spPr>
          <a:xfrm>
            <a:off x="8458893" y="3444530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A..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A8DA2C6D-3D10-DA5A-73D2-927932128AD1}"/>
              </a:ext>
            </a:extLst>
          </p:cNvPr>
          <p:cNvCxnSpPr>
            <a:cxnSpLocks/>
          </p:cNvCxnSpPr>
          <p:nvPr/>
        </p:nvCxnSpPr>
        <p:spPr>
          <a:xfrm>
            <a:off x="8073508" y="4040243"/>
            <a:ext cx="381953" cy="8898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8EA38EAE-BA14-9621-9CAF-040AF07B5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96" y="3907215"/>
            <a:ext cx="338186" cy="248341"/>
          </a:xfrm>
          <a:prstGeom prst="rect">
            <a:avLst/>
          </a:prstGeom>
        </p:spPr>
      </p:pic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FC0ACDBC-9934-C734-25FB-3DABA3C6D301}"/>
              </a:ext>
            </a:extLst>
          </p:cNvPr>
          <p:cNvSpPr/>
          <p:nvPr/>
        </p:nvSpPr>
        <p:spPr>
          <a:xfrm>
            <a:off x="2126583" y="3485268"/>
            <a:ext cx="53442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 err="1">
                <a:solidFill>
                  <a:schemeClr val="tx1"/>
                </a:solidFill>
              </a:rPr>
              <a:t>Acnea</a:t>
            </a:r>
            <a:endParaRPr lang="fr-FR" sz="700" b="1" dirty="0">
              <a:solidFill>
                <a:schemeClr val="tx1"/>
              </a:solidFill>
            </a:endParaRPr>
          </a:p>
        </p:txBody>
      </p:sp>
      <p:sp>
        <p:nvSpPr>
          <p:cNvPr id="26" name="Organigramme : Alternative 25">
            <a:extLst>
              <a:ext uri="{FF2B5EF4-FFF2-40B4-BE49-F238E27FC236}">
                <a16:creationId xmlns:a16="http://schemas.microsoft.com/office/drawing/2014/main" id="{0AFA8C66-2183-A365-8B64-39C3676365EA}"/>
              </a:ext>
            </a:extLst>
          </p:cNvPr>
          <p:cNvSpPr/>
          <p:nvPr/>
        </p:nvSpPr>
        <p:spPr>
          <a:xfrm>
            <a:off x="2140192" y="4172910"/>
            <a:ext cx="53442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 err="1">
                <a:solidFill>
                  <a:schemeClr val="tx1"/>
                </a:solidFill>
              </a:rPr>
              <a:t>Healthy</a:t>
            </a:r>
            <a:endParaRPr lang="fr-FR" sz="700" b="1" dirty="0">
              <a:solidFill>
                <a:schemeClr val="tx1"/>
              </a:solidFill>
            </a:endParaRPr>
          </a:p>
        </p:txBody>
      </p:sp>
      <p:sp>
        <p:nvSpPr>
          <p:cNvPr id="27" name="Organigramme : Alternative 26">
            <a:extLst>
              <a:ext uri="{FF2B5EF4-FFF2-40B4-BE49-F238E27FC236}">
                <a16:creationId xmlns:a16="http://schemas.microsoft.com/office/drawing/2014/main" id="{BA433CA4-B0A1-6D6E-9420-8F0D47C66B75}"/>
              </a:ext>
            </a:extLst>
          </p:cNvPr>
          <p:cNvSpPr/>
          <p:nvPr/>
        </p:nvSpPr>
        <p:spPr>
          <a:xfrm>
            <a:off x="2132136" y="3829089"/>
            <a:ext cx="53442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Lupus</a:t>
            </a:r>
          </a:p>
        </p:txBody>
      </p: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EF76391C-779E-81CB-768A-B7164B1805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91589" y="3683103"/>
            <a:ext cx="361120" cy="99347"/>
          </a:xfrm>
          <a:prstGeom prst="bentConnector3">
            <a:avLst>
              <a:gd name="adj1" fmla="val 1022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FB30CC0-B22F-18CB-5E96-346807E750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34114" y="4036208"/>
            <a:ext cx="294444" cy="1177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17681E8-F59D-AE7F-B115-0E055AB9FFD5}"/>
              </a:ext>
            </a:extLst>
          </p:cNvPr>
          <p:cNvCxnSpPr>
            <a:cxnSpLocks/>
          </p:cNvCxnSpPr>
          <p:nvPr/>
        </p:nvCxnSpPr>
        <p:spPr>
          <a:xfrm>
            <a:off x="1211570" y="4033183"/>
            <a:ext cx="207743" cy="1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2B3194CD-55F3-06EC-321F-82D265A9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14" y="3777232"/>
            <a:ext cx="450340" cy="508305"/>
          </a:xfrm>
          <a:prstGeom prst="rect">
            <a:avLst/>
          </a:prstGeom>
        </p:spPr>
      </p:pic>
      <p:sp>
        <p:nvSpPr>
          <p:cNvPr id="33" name="Organigramme : Alternative 32">
            <a:extLst>
              <a:ext uri="{FF2B5EF4-FFF2-40B4-BE49-F238E27FC236}">
                <a16:creationId xmlns:a16="http://schemas.microsoft.com/office/drawing/2014/main" id="{E43789F9-1B45-4414-E9FE-28B082CE93E6}"/>
              </a:ext>
            </a:extLst>
          </p:cNvPr>
          <p:cNvSpPr/>
          <p:nvPr/>
        </p:nvSpPr>
        <p:spPr>
          <a:xfrm>
            <a:off x="2126583" y="4516731"/>
            <a:ext cx="54978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Herpes</a:t>
            </a:r>
          </a:p>
        </p:txBody>
      </p: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A7809216-D171-9176-C80F-919EA085C7F9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1882096" y="4339192"/>
            <a:ext cx="384866" cy="104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99521E24-3A73-2A8D-41DB-BBD02E0419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06785" y="4021780"/>
            <a:ext cx="331817" cy="97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A659483-931A-9130-50F7-016E34A0F455}"/>
              </a:ext>
            </a:extLst>
          </p:cNvPr>
          <p:cNvCxnSpPr>
            <a:cxnSpLocks/>
          </p:cNvCxnSpPr>
          <p:nvPr/>
        </p:nvCxnSpPr>
        <p:spPr>
          <a:xfrm flipV="1">
            <a:off x="1869654" y="4046624"/>
            <a:ext cx="152822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4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A994D-EDF7-59DE-DB8E-BE4BC7B9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SkinCheck</a:t>
            </a:r>
            <a:r>
              <a:rPr lang="fr-FR" dirty="0"/>
              <a:t> - 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74F6BF-042A-8F84-7C67-7721F497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92760" cy="3416400"/>
          </a:xfrm>
        </p:spPr>
        <p:txBody>
          <a:bodyPr/>
          <a:lstStyle/>
          <a:p>
            <a:pPr marL="268288" indent="-188913"/>
            <a:r>
              <a:rPr lang="fr-FR" dirty="0"/>
              <a:t>The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/>
              <a:t>exists, </a:t>
            </a:r>
            <a:r>
              <a:rPr lang="fr-FR" dirty="0"/>
              <a:t>the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large</a:t>
            </a:r>
          </a:p>
          <a:p>
            <a:pPr marL="79375" indent="0">
              <a:buNone/>
            </a:pPr>
            <a:endParaRPr lang="fr-FR" dirty="0"/>
          </a:p>
          <a:p>
            <a:pPr marL="268288" indent="-188913"/>
            <a:r>
              <a:rPr lang="fr-FR" dirty="0" err="1"/>
              <a:t>Increase</a:t>
            </a:r>
            <a:r>
              <a:rPr lang="fr-FR" dirty="0"/>
              <a:t> the dataset</a:t>
            </a:r>
          </a:p>
          <a:p>
            <a:pPr marL="268288" indent="-188913"/>
            <a:r>
              <a:rPr lang="fr-FR" dirty="0" err="1"/>
              <a:t>Improve</a:t>
            </a:r>
            <a:r>
              <a:rPr lang="fr-FR" dirty="0"/>
              <a:t> the </a:t>
            </a:r>
            <a:r>
              <a:rPr lang="fr-FR" dirty="0" err="1"/>
              <a:t>SkinCheck</a:t>
            </a:r>
            <a:r>
              <a:rPr lang="fr-FR" dirty="0"/>
              <a:t> IA</a:t>
            </a:r>
          </a:p>
          <a:p>
            <a:pPr marL="268288" indent="-188913"/>
            <a:r>
              <a:rPr lang="fr-FR" dirty="0" err="1"/>
              <a:t>Create</a:t>
            </a:r>
            <a:r>
              <a:rPr lang="fr-FR" dirty="0"/>
              <a:t> a mobile app</a:t>
            </a:r>
          </a:p>
          <a:p>
            <a:pPr marL="268288" indent="-188913"/>
            <a:endParaRPr lang="fr-FR" dirty="0"/>
          </a:p>
          <a:p>
            <a:pPr marL="268288" indent="-188913"/>
            <a:r>
              <a:rPr lang="fr-FR" dirty="0"/>
              <a:t>The best time to </a:t>
            </a:r>
            <a:r>
              <a:rPr lang="fr-FR" dirty="0" err="1"/>
              <a:t>invest</a:t>
            </a:r>
            <a:r>
              <a:rPr lang="fr-FR" dirty="0"/>
              <a:t> </a:t>
            </a:r>
          </a:p>
          <a:p>
            <a:pPr marL="268288" indent="-188913"/>
            <a:endParaRPr lang="fr-FR" dirty="0"/>
          </a:p>
          <a:p>
            <a:pPr marL="268288" indent="-188913"/>
            <a:endParaRPr lang="fr-FR" dirty="0"/>
          </a:p>
        </p:txBody>
      </p:sp>
      <p:pic>
        <p:nvPicPr>
          <p:cNvPr id="2052" name="Picture 4" descr="Avoir plus de perspectives améliore ton leadership | Surdek">
            <a:extLst>
              <a:ext uri="{FF2B5EF4-FFF2-40B4-BE49-F238E27FC236}">
                <a16:creationId xmlns:a16="http://schemas.microsoft.com/office/drawing/2014/main" id="{97F1C87B-372B-0136-D258-0A385B80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0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9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5500" y="-17775"/>
            <a:ext cx="2898200" cy="5161200"/>
          </a:xfrm>
          <a:prstGeom prst="rect">
            <a:avLst/>
          </a:prstGeom>
          <a:solidFill>
            <a:srgbClr val="3FDA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001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noProof="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Any questions?</a:t>
            </a:r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6BA35C2E-492C-D565-0F37-1BA0BE8FF611}"/>
              </a:ext>
            </a:extLst>
          </p:cNvPr>
          <p:cNvSpPr txBox="1">
            <a:spLocks/>
          </p:cNvSpPr>
          <p:nvPr/>
        </p:nvSpPr>
        <p:spPr>
          <a:xfrm>
            <a:off x="3583459" y="1138675"/>
            <a:ext cx="556054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Dominique OURMIAH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Dataset &amp; Model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b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Patrice SINNAH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Transfer Learning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br>
              <a:rPr lang="fr-FR" sz="16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Philippe BAUCOUR -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b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fr-FR" sz="16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Quentin VILCOQUE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App &amp; API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 descr="Philippe BAUCOUR">
            <a:extLst>
              <a:ext uri="{FF2B5EF4-FFF2-40B4-BE49-F238E27FC236}">
                <a16:creationId xmlns:a16="http://schemas.microsoft.com/office/drawing/2014/main" id="{3E9173BE-9D7A-AED1-A9D7-43F293EFA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59" y="2409631"/>
            <a:ext cx="535896" cy="535896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minique Ourmiah">
            <a:extLst>
              <a:ext uri="{FF2B5EF4-FFF2-40B4-BE49-F238E27FC236}">
                <a16:creationId xmlns:a16="http://schemas.microsoft.com/office/drawing/2014/main" id="{EFE86F34-E78D-5C30-275C-14586A25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1123435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ntin Vilcoque">
            <a:extLst>
              <a:ext uri="{FF2B5EF4-FFF2-40B4-BE49-F238E27FC236}">
                <a16:creationId xmlns:a16="http://schemas.microsoft.com/office/drawing/2014/main" id="{C3550DBA-8E67-A99C-D27F-DF24AE79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3053572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trice SINNAH">
            <a:extLst>
              <a:ext uri="{FF2B5EF4-FFF2-40B4-BE49-F238E27FC236}">
                <a16:creationId xmlns:a16="http://schemas.microsoft.com/office/drawing/2014/main" id="{5D37DCA2-9B46-0506-6482-4761813D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1766533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413</Words>
  <Application>Microsoft Office PowerPoint</Application>
  <PresentationFormat>Affichage à l'écran (16:9)</PresentationFormat>
  <Paragraphs>77</Paragraphs>
  <Slides>8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inherit</vt:lpstr>
      <vt:lpstr>Inter</vt:lpstr>
      <vt:lpstr>Inter SemiBold</vt:lpstr>
      <vt:lpstr>Courier New</vt:lpstr>
      <vt:lpstr>Arial</vt:lpstr>
      <vt:lpstr>gg sans</vt:lpstr>
      <vt:lpstr>Simple Light</vt:lpstr>
      <vt:lpstr>Your Tech Bootcamp</vt:lpstr>
      <vt:lpstr>SkinCheck – Use case</vt:lpstr>
      <vt:lpstr>SkinCheck – Making of</vt:lpstr>
      <vt:lpstr>SkinCheck - Dataset</vt:lpstr>
      <vt:lpstr>SkinCheck – Custom model</vt:lpstr>
      <vt:lpstr>SkinCheck – Transfer Learning</vt:lpstr>
      <vt:lpstr>SkinCheck - Perspectives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Tech Bootcamp</dc:title>
  <dc:creator>Philippe Baucour</dc:creator>
  <cp:lastModifiedBy>Philippe Baucour</cp:lastModifiedBy>
  <cp:revision>11</cp:revision>
  <dcterms:modified xsi:type="dcterms:W3CDTF">2024-06-14T09:22:01Z</dcterms:modified>
</cp:coreProperties>
</file>